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787" r:id="rId5"/>
    <p:sldMasterId id="2147483811" r:id="rId6"/>
  </p:sldMasterIdLst>
  <p:notesMasterIdLst>
    <p:notesMasterId r:id="rId18"/>
  </p:notesMasterIdLst>
  <p:handoutMasterIdLst>
    <p:handoutMasterId r:id="rId19"/>
  </p:handoutMasterIdLst>
  <p:sldIdLst>
    <p:sldId id="256" r:id="rId7"/>
    <p:sldId id="259" r:id="rId8"/>
    <p:sldId id="332" r:id="rId9"/>
    <p:sldId id="327" r:id="rId10"/>
    <p:sldId id="331" r:id="rId11"/>
    <p:sldId id="267" r:id="rId12"/>
    <p:sldId id="264" r:id="rId13"/>
    <p:sldId id="328" r:id="rId14"/>
    <p:sldId id="257" r:id="rId15"/>
    <p:sldId id="325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2A44A-8959-3E99-3ED2-5955AB4D0913}" v="142" dt="2025-09-25T08:37:37.750"/>
    <p1510:client id="{0D9BA3EF-B2D7-3F58-1BF4-95BF512DDDA8}" v="32" dt="2025-09-25T10:21:30.425"/>
    <p1510:client id="{2109FEA4-A9F5-8F91-2A65-596C14302A71}" v="290" dt="2025-09-25T10:38:03.140"/>
    <p1510:client id="{83B89A5B-BEAB-4C2C-9459-71E3C29C4622}" v="167" dt="2025-09-25T10:30:43.626"/>
    <p1510:client id="{A6DA92FF-E2CE-E531-72A1-CD7592227959}" v="87" dt="2025-09-25T10:15:38.52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l, Euan" userId="S::eh2040@hw.ac.uk::58846484-e474-4fe0-8c8e-602e8dff54fb" providerId="AD" clId="Web-{8F8409D8-FD97-D718-0E86-ED4A0C4BE775}"/>
    <pc:docChg chg="modSld">
      <pc:chgData name="Hill, Euan" userId="S::eh2040@hw.ac.uk::58846484-e474-4fe0-8c8e-602e8dff54fb" providerId="AD" clId="Web-{8F8409D8-FD97-D718-0E86-ED4A0C4BE775}" dt="2025-09-18T10:50:46.881" v="1133" actId="20577"/>
      <pc:docMkLst>
        <pc:docMk/>
      </pc:docMkLst>
    </pc:docChg>
  </pc:docChgLst>
  <pc:docChgLst>
    <pc:chgData name="Hill, Euan" userId="S::eh2040@hw.ac.uk::58846484-e474-4fe0-8c8e-602e8dff54fb" providerId="AD" clId="Web-{52DC1047-778E-51D8-6D08-0640D4757365}"/>
    <pc:docChg chg="addSld modSld">
      <pc:chgData name="Hill, Euan" userId="S::eh2040@hw.ac.uk::58846484-e474-4fe0-8c8e-602e8dff54fb" providerId="AD" clId="Web-{52DC1047-778E-51D8-6D08-0640D4757365}" dt="2025-09-22T12:44:31.836" v="17"/>
      <pc:docMkLst>
        <pc:docMk/>
      </pc:docMkLst>
      <pc:sldChg chg="addSp delSp modSp">
        <pc:chgData name="Hill, Euan" userId="S::eh2040@hw.ac.uk::58846484-e474-4fe0-8c8e-602e8dff54fb" providerId="AD" clId="Web-{52DC1047-778E-51D8-6D08-0640D4757365}" dt="2025-09-22T12:44:31.836" v="17"/>
        <pc:sldMkLst>
          <pc:docMk/>
          <pc:sldMk cId="0" sldId="256"/>
        </pc:sldMkLst>
      </pc:sldChg>
    </pc:docChg>
  </pc:docChgLst>
  <pc:docChgLst>
    <pc:chgData name="McNeil, Evelyn" userId="S::elm5001@hw.ac.uk::85b325fd-648f-4688-8d8c-222b5c14173c" providerId="AD" clId="Web-{07A2A44A-8959-3E99-3ED2-5955AB4D0913}"/>
    <pc:docChg chg="modSld">
      <pc:chgData name="McNeil, Evelyn" userId="S::elm5001@hw.ac.uk::85b325fd-648f-4688-8d8c-222b5c14173c" providerId="AD" clId="Web-{07A2A44A-8959-3E99-3ED2-5955AB4D0913}" dt="2025-09-25T08:37:35.593" v="133"/>
      <pc:docMkLst>
        <pc:docMk/>
      </pc:docMkLst>
      <pc:sldChg chg="modSp">
        <pc:chgData name="McNeil, Evelyn" userId="S::elm5001@hw.ac.uk::85b325fd-648f-4688-8d8c-222b5c14173c" providerId="AD" clId="Web-{07A2A44A-8959-3E99-3ED2-5955AB4D0913}" dt="2025-09-25T08:37:35.593" v="133"/>
        <pc:sldMkLst>
          <pc:docMk/>
          <pc:sldMk cId="0" sldId="257"/>
        </pc:sldMkLst>
        <pc:graphicFrameChg chg="mod modGraphic">
          <ac:chgData name="McNeil, Evelyn" userId="S::elm5001@hw.ac.uk::85b325fd-648f-4688-8d8c-222b5c14173c" providerId="AD" clId="Web-{07A2A44A-8959-3E99-3ED2-5955AB4D0913}" dt="2025-09-25T08:37:35.593" v="133"/>
          <ac:graphicFrameMkLst>
            <pc:docMk/>
            <pc:sldMk cId="0" sldId="257"/>
            <ac:graphicFrameMk id="692" creationId="{00000000-0000-0000-0000-000000000000}"/>
          </ac:graphicFrameMkLst>
        </pc:graphicFrameChg>
      </pc:sldChg>
    </pc:docChg>
  </pc:docChgLst>
  <pc:docChgLst>
    <pc:chgData name="McNeil, Evelyn" userId="S::elm5001@hw.ac.uk::85b325fd-648f-4688-8d8c-222b5c14173c" providerId="AD" clId="Web-{C5E37DDE-8DBA-6C26-BB9E-A7C9B547A31F}"/>
    <pc:docChg chg="modSld">
      <pc:chgData name="McNeil, Evelyn" userId="S::elm5001@hw.ac.uk::85b325fd-648f-4688-8d8c-222b5c14173c" providerId="AD" clId="Web-{C5E37DDE-8DBA-6C26-BB9E-A7C9B547A31F}" dt="2025-09-18T10:05:43.390" v="13" actId="20577"/>
      <pc:docMkLst>
        <pc:docMk/>
      </pc:docMkLst>
    </pc:docChg>
  </pc:docChgLst>
  <pc:docChgLst>
    <pc:chgData name="Hill, Euan" userId="S::eh2040@hw.ac.uk::58846484-e474-4fe0-8c8e-602e8dff54fb" providerId="AD" clId="Web-{2109FEA4-A9F5-8F91-2A65-596C14302A71}"/>
    <pc:docChg chg="modSld">
      <pc:chgData name="Hill, Euan" userId="S::eh2040@hw.ac.uk::58846484-e474-4fe0-8c8e-602e8dff54fb" providerId="AD" clId="Web-{2109FEA4-A9F5-8F91-2A65-596C14302A71}" dt="2025-09-25T10:38:03.140" v="277" actId="14100"/>
      <pc:docMkLst>
        <pc:docMk/>
      </pc:docMkLst>
      <pc:sldChg chg="modSp">
        <pc:chgData name="Hill, Euan" userId="S::eh2040@hw.ac.uk::58846484-e474-4fe0-8c8e-602e8dff54fb" providerId="AD" clId="Web-{2109FEA4-A9F5-8F91-2A65-596C14302A71}" dt="2025-09-25T10:38:03.140" v="277" actId="14100"/>
        <pc:sldMkLst>
          <pc:docMk/>
          <pc:sldMk cId="0" sldId="257"/>
        </pc:sldMkLst>
        <pc:graphicFrameChg chg="mod modGraphic">
          <ac:chgData name="Hill, Euan" userId="S::eh2040@hw.ac.uk::58846484-e474-4fe0-8c8e-602e8dff54fb" providerId="AD" clId="Web-{2109FEA4-A9F5-8F91-2A65-596C14302A71}" dt="2025-09-25T10:37:48.967" v="276"/>
          <ac:graphicFrameMkLst>
            <pc:docMk/>
            <pc:sldMk cId="0" sldId="257"/>
            <ac:graphicFrameMk id="692" creationId="{00000000-0000-0000-0000-000000000000}"/>
          </ac:graphicFrameMkLst>
        </pc:graphicFrameChg>
        <pc:picChg chg="mod">
          <ac:chgData name="Hill, Euan" userId="S::eh2040@hw.ac.uk::58846484-e474-4fe0-8c8e-602e8dff54fb" providerId="AD" clId="Web-{2109FEA4-A9F5-8F91-2A65-596C14302A71}" dt="2025-09-25T10:38:03.140" v="277" actId="14100"/>
          <ac:picMkLst>
            <pc:docMk/>
            <pc:sldMk cId="0" sldId="257"/>
            <ac:picMk id="689" creationId="{00000000-0000-0000-0000-000000000000}"/>
          </ac:picMkLst>
        </pc:picChg>
      </pc:sldChg>
      <pc:sldChg chg="modSp">
        <pc:chgData name="Hill, Euan" userId="S::eh2040@hw.ac.uk::58846484-e474-4fe0-8c8e-602e8dff54fb" providerId="AD" clId="Web-{2109FEA4-A9F5-8F91-2A65-596C14302A71}" dt="2025-09-25T10:37:28.855" v="275" actId="1076"/>
        <pc:sldMkLst>
          <pc:docMk/>
          <pc:sldMk cId="0" sldId="267"/>
        </pc:sldMkLst>
        <pc:spChg chg="mod">
          <ac:chgData name="Hill, Euan" userId="S::eh2040@hw.ac.uk::58846484-e474-4fe0-8c8e-602e8dff54fb" providerId="AD" clId="Web-{2109FEA4-A9F5-8F91-2A65-596C14302A71}" dt="2025-09-25T10:37:28.855" v="275" actId="1076"/>
          <ac:spMkLst>
            <pc:docMk/>
            <pc:sldMk cId="0" sldId="267"/>
            <ac:spMk id="988" creationId="{00000000-0000-0000-0000-000000000000}"/>
          </ac:spMkLst>
        </pc:spChg>
      </pc:sldChg>
    </pc:docChg>
  </pc:docChgLst>
  <pc:docChgLst>
    <pc:chgData name="Paton, Emily" userId="S::ejp4000@hw.ac.uk::43fe7024-ad20-448f-b61c-dcf4ce74864e" providerId="AD" clId="Web-{85201346-D17F-5BED-5F9E-07D3B3AB73D1}"/>
    <pc:docChg chg="modSld">
      <pc:chgData name="Paton, Emily" userId="S::ejp4000@hw.ac.uk::43fe7024-ad20-448f-b61c-dcf4ce74864e" providerId="AD" clId="Web-{85201346-D17F-5BED-5F9E-07D3B3AB73D1}" dt="2025-09-18T10:13:57.197" v="82"/>
      <pc:docMkLst>
        <pc:docMk/>
      </pc:docMkLst>
    </pc:docChg>
  </pc:docChgLst>
  <pc:docChgLst>
    <pc:chgData name="McNeil, Evelyn" userId="S::elm5001@hw.ac.uk::85b325fd-648f-4688-8d8c-222b5c14173c" providerId="AD" clId="Web-{0D9BA3EF-B2D7-3F58-1BF4-95BF512DDDA8}"/>
    <pc:docChg chg="modSld">
      <pc:chgData name="McNeil, Evelyn" userId="S::elm5001@hw.ac.uk::85b325fd-648f-4688-8d8c-222b5c14173c" providerId="AD" clId="Web-{0D9BA3EF-B2D7-3F58-1BF4-95BF512DDDA8}" dt="2025-09-25T10:21:30.425" v="26" actId="14100"/>
      <pc:docMkLst>
        <pc:docMk/>
      </pc:docMkLst>
      <pc:sldChg chg="modSp">
        <pc:chgData name="McNeil, Evelyn" userId="S::elm5001@hw.ac.uk::85b325fd-648f-4688-8d8c-222b5c14173c" providerId="AD" clId="Web-{0D9BA3EF-B2D7-3F58-1BF4-95BF512DDDA8}" dt="2025-09-25T10:21:30.425" v="26" actId="14100"/>
        <pc:sldMkLst>
          <pc:docMk/>
          <pc:sldMk cId="0" sldId="257"/>
        </pc:sldMkLst>
        <pc:graphicFrameChg chg="mod modGraphic">
          <ac:chgData name="McNeil, Evelyn" userId="S::elm5001@hw.ac.uk::85b325fd-648f-4688-8d8c-222b5c14173c" providerId="AD" clId="Web-{0D9BA3EF-B2D7-3F58-1BF4-95BF512DDDA8}" dt="2025-09-25T10:20:05.959" v="25"/>
          <ac:graphicFrameMkLst>
            <pc:docMk/>
            <pc:sldMk cId="0" sldId="257"/>
            <ac:graphicFrameMk id="692" creationId="{00000000-0000-0000-0000-000000000000}"/>
          </ac:graphicFrameMkLst>
        </pc:graphicFrameChg>
        <pc:picChg chg="mod">
          <ac:chgData name="McNeil, Evelyn" userId="S::elm5001@hw.ac.uk::85b325fd-648f-4688-8d8c-222b5c14173c" providerId="AD" clId="Web-{0D9BA3EF-B2D7-3F58-1BF4-95BF512DDDA8}" dt="2025-09-25T10:21:30.425" v="26" actId="14100"/>
          <ac:picMkLst>
            <pc:docMk/>
            <pc:sldMk cId="0" sldId="257"/>
            <ac:picMk id="689" creationId="{00000000-0000-0000-0000-000000000000}"/>
          </ac:picMkLst>
        </pc:picChg>
      </pc:sldChg>
    </pc:docChg>
  </pc:docChgLst>
  <pc:docChgLst>
    <pc:chgData name="Bogdanova, Yoana" userId="S::yvb4000@hw.ac.uk::acb1c136-614d-4d57-9c14-3a16eaacdce9" providerId="AD" clId="Web-{A6DA92FF-E2CE-E531-72A1-CD7592227959}"/>
    <pc:docChg chg="modSld">
      <pc:chgData name="Bogdanova, Yoana" userId="S::yvb4000@hw.ac.uk::acb1c136-614d-4d57-9c14-3a16eaacdce9" providerId="AD" clId="Web-{A6DA92FF-E2CE-E531-72A1-CD7592227959}" dt="2025-09-25T10:15:03.067" v="75"/>
      <pc:docMkLst>
        <pc:docMk/>
      </pc:docMkLst>
      <pc:sldChg chg="modSp">
        <pc:chgData name="Bogdanova, Yoana" userId="S::yvb4000@hw.ac.uk::acb1c136-614d-4d57-9c14-3a16eaacdce9" providerId="AD" clId="Web-{A6DA92FF-E2CE-E531-72A1-CD7592227959}" dt="2025-09-25T10:15:03.067" v="75"/>
        <pc:sldMkLst>
          <pc:docMk/>
          <pc:sldMk cId="0" sldId="257"/>
        </pc:sldMkLst>
        <pc:graphicFrameChg chg="mod modGraphic">
          <ac:chgData name="Bogdanova, Yoana" userId="S::yvb4000@hw.ac.uk::acb1c136-614d-4d57-9c14-3a16eaacdce9" providerId="AD" clId="Web-{A6DA92FF-E2CE-E531-72A1-CD7592227959}" dt="2025-09-25T10:15:03.067" v="75"/>
          <ac:graphicFrameMkLst>
            <pc:docMk/>
            <pc:sldMk cId="0" sldId="257"/>
            <ac:graphicFrameMk id="692" creationId="{00000000-0000-0000-0000-000000000000}"/>
          </ac:graphicFrameMkLst>
        </pc:graphicFrameChg>
      </pc:sldChg>
    </pc:docChg>
  </pc:docChgLst>
  <pc:docChgLst>
    <pc:chgData name="Vinod Kuruvilla, Anna" userId="52b40bbb-39ae-47d5-b079-e9a9cb329a6c" providerId="ADAL" clId="{BB24ECE6-C745-4DF6-834E-9511257A1370}"/>
    <pc:docChg chg="undo custSel addSld delSld modSld sldOrd">
      <pc:chgData name="Vinod Kuruvilla, Anna" userId="52b40bbb-39ae-47d5-b079-e9a9cb329a6c" providerId="ADAL" clId="{BB24ECE6-C745-4DF6-834E-9511257A1370}" dt="2025-09-25T10:30:43.626" v="7433" actId="1076"/>
      <pc:docMkLst>
        <pc:docMk/>
      </pc:docMkLst>
      <pc:sldChg chg="delSp modSp add del mod ord">
        <pc:chgData name="Vinod Kuruvilla, Anna" userId="52b40bbb-39ae-47d5-b079-e9a9cb329a6c" providerId="ADAL" clId="{BB24ECE6-C745-4DF6-834E-9511257A1370}" dt="2025-09-22T14:32:55.376" v="3588" actId="1076"/>
        <pc:sldMkLst>
          <pc:docMk/>
          <pc:sldMk cId="0" sldId="256"/>
        </pc:sldMkLst>
        <pc:spChg chg="mod">
          <ac:chgData name="Vinod Kuruvilla, Anna" userId="52b40bbb-39ae-47d5-b079-e9a9cb329a6c" providerId="ADAL" clId="{BB24ECE6-C745-4DF6-834E-9511257A1370}" dt="2025-09-22T12:14:17.985" v="1325" actId="1076"/>
          <ac:spMkLst>
            <pc:docMk/>
            <pc:sldMk cId="0" sldId="256"/>
            <ac:spMk id="674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2:46:34.374" v="1571" actId="255"/>
          <ac:spMkLst>
            <pc:docMk/>
            <pc:sldMk cId="0" sldId="256"/>
            <ac:spMk id="675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32:55.376" v="3588" actId="1076"/>
          <ac:spMkLst>
            <pc:docMk/>
            <pc:sldMk cId="0" sldId="256"/>
            <ac:spMk id="676" creationId="{00000000-0000-0000-0000-000000000000}"/>
          </ac:spMkLst>
        </pc:spChg>
        <pc:spChg chg="del mod">
          <ac:chgData name="Vinod Kuruvilla, Anna" userId="52b40bbb-39ae-47d5-b079-e9a9cb329a6c" providerId="ADAL" clId="{BB24ECE6-C745-4DF6-834E-9511257A1370}" dt="2025-09-22T14:32:39.838" v="3586" actId="1076"/>
          <ac:spMkLst>
            <pc:docMk/>
            <pc:sldMk cId="0" sldId="256"/>
            <ac:spMk id="683" creationId="{00000000-0000-0000-0000-000000000000}"/>
          </ac:spMkLst>
        </pc:spChg>
        <pc:picChg chg="mod">
          <ac:chgData name="Vinod Kuruvilla, Anna" userId="52b40bbb-39ae-47d5-b079-e9a9cb329a6c" providerId="ADAL" clId="{BB24ECE6-C745-4DF6-834E-9511257A1370}" dt="2025-09-22T14:28:37.771" v="3576" actId="1076"/>
          <ac:picMkLst>
            <pc:docMk/>
            <pc:sldMk cId="0" sldId="256"/>
            <ac:picMk id="677" creationId="{00000000-0000-0000-0000-000000000000}"/>
          </ac:picMkLst>
        </pc:picChg>
        <pc:picChg chg="mod">
          <ac:chgData name="Vinod Kuruvilla, Anna" userId="52b40bbb-39ae-47d5-b079-e9a9cb329a6c" providerId="ADAL" clId="{BB24ECE6-C745-4DF6-834E-9511257A1370}" dt="2025-09-22T14:31:54.295" v="3583" actId="1076"/>
          <ac:picMkLst>
            <pc:docMk/>
            <pc:sldMk cId="0" sldId="256"/>
            <ac:picMk id="678" creationId="{00000000-0000-0000-0000-000000000000}"/>
          </ac:picMkLst>
        </pc:picChg>
        <pc:picChg chg="mod">
          <ac:chgData name="Vinod Kuruvilla, Anna" userId="52b40bbb-39ae-47d5-b079-e9a9cb329a6c" providerId="ADAL" clId="{BB24ECE6-C745-4DF6-834E-9511257A1370}" dt="2025-09-22T14:30:14.956" v="3579" actId="1076"/>
          <ac:picMkLst>
            <pc:docMk/>
            <pc:sldMk cId="0" sldId="256"/>
            <ac:picMk id="679" creationId="{00000000-0000-0000-0000-000000000000}"/>
          </ac:picMkLst>
        </pc:picChg>
      </pc:sldChg>
      <pc:sldChg chg="delSp modSp add del mod">
        <pc:chgData name="Vinod Kuruvilla, Anna" userId="52b40bbb-39ae-47d5-b079-e9a9cb329a6c" providerId="ADAL" clId="{BB24ECE6-C745-4DF6-834E-9511257A1370}" dt="2025-09-25T10:26:49.744" v="7385" actId="20577"/>
        <pc:sldMkLst>
          <pc:docMk/>
          <pc:sldMk cId="0" sldId="257"/>
        </pc:sldMkLst>
        <pc:spChg chg="mod">
          <ac:chgData name="Vinod Kuruvilla, Anna" userId="52b40bbb-39ae-47d5-b079-e9a9cb329a6c" providerId="ADAL" clId="{BB24ECE6-C745-4DF6-834E-9511257A1370}" dt="2025-09-22T15:46:57.993" v="5906" actId="403"/>
          <ac:spMkLst>
            <pc:docMk/>
            <pc:sldMk cId="0" sldId="257"/>
            <ac:spMk id="690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02:06.480" v="3851" actId="122"/>
          <ac:spMkLst>
            <pc:docMk/>
            <pc:sldMk cId="0" sldId="257"/>
            <ac:spMk id="691" creationId="{00000000-0000-0000-0000-000000000000}"/>
          </ac:spMkLst>
        </pc:spChg>
        <pc:graphicFrameChg chg="mod modGraphic">
          <ac:chgData name="Vinod Kuruvilla, Anna" userId="52b40bbb-39ae-47d5-b079-e9a9cb329a6c" providerId="ADAL" clId="{BB24ECE6-C745-4DF6-834E-9511257A1370}" dt="2025-09-25T10:26:49.744" v="7385" actId="20577"/>
          <ac:graphicFrameMkLst>
            <pc:docMk/>
            <pc:sldMk cId="0" sldId="257"/>
            <ac:graphicFrameMk id="692" creationId="{00000000-0000-0000-0000-000000000000}"/>
          </ac:graphicFrameMkLst>
        </pc:graphicFrameChg>
      </pc:sldChg>
      <pc:sldChg chg="modSp add del mod ord modNotes">
        <pc:chgData name="Vinod Kuruvilla, Anna" userId="52b40bbb-39ae-47d5-b079-e9a9cb329a6c" providerId="ADAL" clId="{BB24ECE6-C745-4DF6-834E-9511257A1370}" dt="2025-09-22T15:48:35.354" v="5926" actId="1076"/>
        <pc:sldMkLst>
          <pc:docMk/>
          <pc:sldMk cId="0" sldId="259"/>
        </pc:sldMkLst>
        <pc:spChg chg="mod">
          <ac:chgData name="Vinod Kuruvilla, Anna" userId="52b40bbb-39ae-47d5-b079-e9a9cb329a6c" providerId="ADAL" clId="{BB24ECE6-C745-4DF6-834E-9511257A1370}" dt="2025-09-22T15:48:35.354" v="5926" actId="1076"/>
          <ac:spMkLst>
            <pc:docMk/>
            <pc:sldMk cId="0" sldId="259"/>
            <ac:spMk id="729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33:23.439" v="3592" actId="1076"/>
          <ac:spMkLst>
            <pc:docMk/>
            <pc:sldMk cId="0" sldId="259"/>
            <ac:spMk id="730" creationId="{00000000-0000-0000-0000-000000000000}"/>
          </ac:spMkLst>
        </pc:spChg>
        <pc:picChg chg="mod">
          <ac:chgData name="Vinod Kuruvilla, Anna" userId="52b40bbb-39ae-47d5-b079-e9a9cb329a6c" providerId="ADAL" clId="{BB24ECE6-C745-4DF6-834E-9511257A1370}" dt="2025-09-22T14:33:18.303" v="3591" actId="1076"/>
          <ac:picMkLst>
            <pc:docMk/>
            <pc:sldMk cId="0" sldId="259"/>
            <ac:picMk id="731" creationId="{00000000-0000-0000-0000-000000000000}"/>
          </ac:picMkLst>
        </pc:picChg>
      </pc:sldChg>
      <pc:sldChg chg="modSp add del mod ord modNotes">
        <pc:chgData name="Vinod Kuruvilla, Anna" userId="52b40bbb-39ae-47d5-b079-e9a9cb329a6c" providerId="ADAL" clId="{BB24ECE6-C745-4DF6-834E-9511257A1370}" dt="2025-09-22T16:27:02.452" v="6878" actId="1076"/>
        <pc:sldMkLst>
          <pc:docMk/>
          <pc:sldMk cId="0" sldId="264"/>
        </pc:sldMkLst>
        <pc:spChg chg="mod">
          <ac:chgData name="Vinod Kuruvilla, Anna" userId="52b40bbb-39ae-47d5-b079-e9a9cb329a6c" providerId="ADAL" clId="{BB24ECE6-C745-4DF6-834E-9511257A1370}" dt="2025-09-22T16:26:47.810" v="6877" actId="20577"/>
          <ac:spMkLst>
            <pc:docMk/>
            <pc:sldMk cId="0" sldId="264"/>
            <ac:spMk id="843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6:26:44.948" v="6874" actId="20577"/>
          <ac:spMkLst>
            <pc:docMk/>
            <pc:sldMk cId="0" sldId="264"/>
            <ac:spMk id="844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47:12.691" v="5908" actId="403"/>
          <ac:spMkLst>
            <pc:docMk/>
            <pc:sldMk cId="0" sldId="264"/>
            <ac:spMk id="845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02:26.859" v="2665" actId="20577"/>
          <ac:spMkLst>
            <pc:docMk/>
            <pc:sldMk cId="0" sldId="264"/>
            <ac:spMk id="846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03:17.668" v="2689" actId="20577"/>
          <ac:spMkLst>
            <pc:docMk/>
            <pc:sldMk cId="0" sldId="264"/>
            <ac:spMk id="847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21:18.390" v="3200" actId="20577"/>
          <ac:spMkLst>
            <pc:docMk/>
            <pc:sldMk cId="0" sldId="264"/>
            <ac:spMk id="848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21:47.739" v="3245" actId="20577"/>
          <ac:spMkLst>
            <pc:docMk/>
            <pc:sldMk cId="0" sldId="264"/>
            <ac:spMk id="849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20:59.214" v="3165" actId="20577"/>
          <ac:spMkLst>
            <pc:docMk/>
            <pc:sldMk cId="0" sldId="264"/>
            <ac:spMk id="850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22:48.631" v="3282" actId="20577"/>
          <ac:spMkLst>
            <pc:docMk/>
            <pc:sldMk cId="0" sldId="264"/>
            <ac:spMk id="851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03:28.250" v="2698" actId="20577"/>
          <ac:spMkLst>
            <pc:docMk/>
            <pc:sldMk cId="0" sldId="264"/>
            <ac:spMk id="852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03:39.857" v="2702" actId="20577"/>
          <ac:spMkLst>
            <pc:docMk/>
            <pc:sldMk cId="0" sldId="264"/>
            <ac:spMk id="853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03:52.237" v="2720" actId="20577"/>
          <ac:spMkLst>
            <pc:docMk/>
            <pc:sldMk cId="0" sldId="264"/>
            <ac:spMk id="854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4:22:17.498" v="3251"/>
          <ac:spMkLst>
            <pc:docMk/>
            <pc:sldMk cId="0" sldId="264"/>
            <ac:spMk id="855" creationId="{00000000-0000-0000-0000-000000000000}"/>
          </ac:spMkLst>
        </pc:spChg>
        <pc:grpChg chg="mod">
          <ac:chgData name="Vinod Kuruvilla, Anna" userId="52b40bbb-39ae-47d5-b079-e9a9cb329a6c" providerId="ADAL" clId="{BB24ECE6-C745-4DF6-834E-9511257A1370}" dt="2025-09-22T16:27:02.452" v="6878" actId="1076"/>
          <ac:grpSpMkLst>
            <pc:docMk/>
            <pc:sldMk cId="0" sldId="264"/>
            <ac:grpSpMk id="877" creationId="{00000000-0000-0000-0000-000000000000}"/>
          </ac:grpSpMkLst>
        </pc:grpChg>
      </pc:sldChg>
      <pc:sldChg chg="addSp delSp modSp add mod ord">
        <pc:chgData name="Vinod Kuruvilla, Anna" userId="52b40bbb-39ae-47d5-b079-e9a9cb329a6c" providerId="ADAL" clId="{BB24ECE6-C745-4DF6-834E-9511257A1370}" dt="2025-09-25T10:30:43.626" v="7433" actId="1076"/>
        <pc:sldMkLst>
          <pc:docMk/>
          <pc:sldMk cId="0" sldId="267"/>
        </pc:sldMkLst>
        <pc:spChg chg="add mod">
          <ac:chgData name="Vinod Kuruvilla, Anna" userId="52b40bbb-39ae-47d5-b079-e9a9cb329a6c" providerId="ADAL" clId="{BB24ECE6-C745-4DF6-834E-9511257A1370}" dt="2025-09-22T16:14:18.610" v="5981" actId="2085"/>
          <ac:spMkLst>
            <pc:docMk/>
            <pc:sldMk cId="0" sldId="267"/>
            <ac:spMk id="4" creationId="{435F7861-07D7-3B09-2CC1-B5BB6AB2D304}"/>
          </ac:spMkLst>
        </pc:spChg>
        <pc:spChg chg="add del mod">
          <ac:chgData name="Vinod Kuruvilla, Anna" userId="52b40bbb-39ae-47d5-b079-e9a9cb329a6c" providerId="ADAL" clId="{BB24ECE6-C745-4DF6-834E-9511257A1370}" dt="2025-09-25T10:28:06.452" v="7417" actId="478"/>
          <ac:spMkLst>
            <pc:docMk/>
            <pc:sldMk cId="0" sldId="267"/>
            <ac:spMk id="5" creationId="{C8B15F46-2B6D-487B-F6C9-8DE5B6C27F12}"/>
          </ac:spMkLst>
        </pc:spChg>
        <pc:spChg chg="mod">
          <ac:chgData name="Vinod Kuruvilla, Anna" userId="52b40bbb-39ae-47d5-b079-e9a9cb329a6c" providerId="ADAL" clId="{BB24ECE6-C745-4DF6-834E-9511257A1370}" dt="2025-09-22T15:47:18.808" v="5909" actId="403"/>
          <ac:spMkLst>
            <pc:docMk/>
            <pc:sldMk cId="0" sldId="267"/>
            <ac:spMk id="984" creationId="{00000000-0000-0000-0000-000000000000}"/>
          </ac:spMkLst>
        </pc:spChg>
        <pc:spChg chg="del mod">
          <ac:chgData name="Vinod Kuruvilla, Anna" userId="52b40bbb-39ae-47d5-b079-e9a9cb329a6c" providerId="ADAL" clId="{BB24ECE6-C745-4DF6-834E-9511257A1370}" dt="2025-09-25T10:28:02.243" v="7416" actId="478"/>
          <ac:spMkLst>
            <pc:docMk/>
            <pc:sldMk cId="0" sldId="267"/>
            <ac:spMk id="985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6:25:11.011" v="6755" actId="1076"/>
          <ac:spMkLst>
            <pc:docMk/>
            <pc:sldMk cId="0" sldId="267"/>
            <ac:spMk id="992" creationId="{00000000-0000-0000-0000-000000000000}"/>
          </ac:spMkLst>
        </pc:spChg>
        <pc:grpChg chg="mod ord">
          <ac:chgData name="Vinod Kuruvilla, Anna" userId="52b40bbb-39ae-47d5-b079-e9a9cb329a6c" providerId="ADAL" clId="{BB24ECE6-C745-4DF6-834E-9511257A1370}" dt="2025-09-25T10:30:16.168" v="7427" actId="1076"/>
          <ac:grpSpMkLst>
            <pc:docMk/>
            <pc:sldMk cId="0" sldId="267"/>
            <ac:grpSpMk id="986" creationId="{00000000-0000-0000-0000-000000000000}"/>
          </ac:grpSpMkLst>
        </pc:grpChg>
        <pc:picChg chg="add mod ord">
          <ac:chgData name="Vinod Kuruvilla, Anna" userId="52b40bbb-39ae-47d5-b079-e9a9cb329a6c" providerId="ADAL" clId="{BB24ECE6-C745-4DF6-834E-9511257A1370}" dt="2025-09-25T10:30:16.168" v="7427" actId="1076"/>
          <ac:picMkLst>
            <pc:docMk/>
            <pc:sldMk cId="0" sldId="267"/>
            <ac:picMk id="3" creationId="{46ED590B-3F78-B15A-735C-DBC79D912514}"/>
          </ac:picMkLst>
        </pc:picChg>
        <pc:picChg chg="mod">
          <ac:chgData name="Vinod Kuruvilla, Anna" userId="52b40bbb-39ae-47d5-b079-e9a9cb329a6c" providerId="ADAL" clId="{BB24ECE6-C745-4DF6-834E-9511257A1370}" dt="2025-09-22T16:24:33.954" v="6748" actId="14100"/>
          <ac:picMkLst>
            <pc:docMk/>
            <pc:sldMk cId="0" sldId="267"/>
            <ac:picMk id="983" creationId="{00000000-0000-0000-0000-000000000000}"/>
          </ac:picMkLst>
        </pc:picChg>
        <pc:picChg chg="mod">
          <ac:chgData name="Vinod Kuruvilla, Anna" userId="52b40bbb-39ae-47d5-b079-e9a9cb329a6c" providerId="ADAL" clId="{BB24ECE6-C745-4DF6-834E-9511257A1370}" dt="2025-09-25T10:30:43.626" v="7433" actId="1076"/>
          <ac:picMkLst>
            <pc:docMk/>
            <pc:sldMk cId="0" sldId="267"/>
            <ac:picMk id="991" creationId="{00000000-0000-0000-0000-000000000000}"/>
          </ac:picMkLst>
        </pc:picChg>
      </pc:sldChg>
      <pc:sldChg chg="delSp modSp add mod">
        <pc:chgData name="Vinod Kuruvilla, Anna" userId="52b40bbb-39ae-47d5-b079-e9a9cb329a6c" providerId="ADAL" clId="{BB24ECE6-C745-4DF6-834E-9511257A1370}" dt="2025-09-22T14:35:42.891" v="3612" actId="122"/>
        <pc:sldMkLst>
          <pc:docMk/>
          <pc:sldMk cId="0" sldId="275"/>
        </pc:sldMkLst>
        <pc:spChg chg="mod">
          <ac:chgData name="Vinod Kuruvilla, Anna" userId="52b40bbb-39ae-47d5-b079-e9a9cb329a6c" providerId="ADAL" clId="{BB24ECE6-C745-4DF6-834E-9511257A1370}" dt="2025-09-22T14:35:42.891" v="3612" actId="122"/>
          <ac:spMkLst>
            <pc:docMk/>
            <pc:sldMk cId="0" sldId="275"/>
            <ac:spMk id="1277" creationId="{00000000-0000-0000-0000-000000000000}"/>
          </ac:spMkLst>
        </pc:spChg>
      </pc:sldChg>
      <pc:sldChg chg="addSp delSp modSp add mod ord">
        <pc:chgData name="Vinod Kuruvilla, Anna" userId="52b40bbb-39ae-47d5-b079-e9a9cb329a6c" providerId="ADAL" clId="{BB24ECE6-C745-4DF6-834E-9511257A1370}" dt="2025-09-22T16:41:11.101" v="7266" actId="29295"/>
        <pc:sldMkLst>
          <pc:docMk/>
          <pc:sldMk cId="0" sldId="325"/>
        </pc:sldMkLst>
        <pc:spChg chg="mod">
          <ac:chgData name="Vinod Kuruvilla, Anna" userId="52b40bbb-39ae-47d5-b079-e9a9cb329a6c" providerId="ADAL" clId="{BB24ECE6-C745-4DF6-834E-9511257A1370}" dt="2025-09-22T12:55:16.396" v="1637" actId="20577"/>
          <ac:spMkLst>
            <pc:docMk/>
            <pc:sldMk cId="0" sldId="325"/>
            <ac:spMk id="941" creationId="{00000000-0000-0000-0000-000000000000}"/>
          </ac:spMkLst>
        </pc:spChg>
        <pc:picChg chg="mod">
          <ac:chgData name="Vinod Kuruvilla, Anna" userId="52b40bbb-39ae-47d5-b079-e9a9cb329a6c" providerId="ADAL" clId="{BB24ECE6-C745-4DF6-834E-9511257A1370}" dt="2025-09-22T16:30:51.072" v="7123" actId="1076"/>
          <ac:picMkLst>
            <pc:docMk/>
            <pc:sldMk cId="0" sldId="325"/>
            <ac:picMk id="2" creationId="{0EF53C43-408C-9C0A-F360-CAC84654722D}"/>
          </ac:picMkLst>
        </pc:picChg>
        <pc:picChg chg="add mod">
          <ac:chgData name="Vinod Kuruvilla, Anna" userId="52b40bbb-39ae-47d5-b079-e9a9cb329a6c" providerId="ADAL" clId="{BB24ECE6-C745-4DF6-834E-9511257A1370}" dt="2025-09-22T16:41:11.101" v="7266" actId="29295"/>
          <ac:picMkLst>
            <pc:docMk/>
            <pc:sldMk cId="0" sldId="325"/>
            <ac:picMk id="6" creationId="{787CE02C-D09D-CB01-1435-78AC2B2FA910}"/>
          </ac:picMkLst>
        </pc:picChg>
        <pc:picChg chg="add del mod">
          <ac:chgData name="Vinod Kuruvilla, Anna" userId="52b40bbb-39ae-47d5-b079-e9a9cb329a6c" providerId="ADAL" clId="{BB24ECE6-C745-4DF6-834E-9511257A1370}" dt="2025-09-22T16:39:59.630" v="7198" actId="1076"/>
          <ac:picMkLst>
            <pc:docMk/>
            <pc:sldMk cId="0" sldId="325"/>
            <ac:picMk id="7" creationId="{D9CB8069-97E6-AF13-5DE1-144A17DA6DCC}"/>
          </ac:picMkLst>
        </pc:picChg>
        <pc:picChg chg="mod">
          <ac:chgData name="Vinod Kuruvilla, Anna" userId="52b40bbb-39ae-47d5-b079-e9a9cb329a6c" providerId="ADAL" clId="{BB24ECE6-C745-4DF6-834E-9511257A1370}" dt="2025-09-22T12:54:59.214" v="1623" actId="1076"/>
          <ac:picMkLst>
            <pc:docMk/>
            <pc:sldMk cId="0" sldId="325"/>
            <ac:picMk id="940" creationId="{00000000-0000-0000-0000-000000000000}"/>
          </ac:picMkLst>
        </pc:picChg>
      </pc:sldChg>
      <pc:sldChg chg="modSp add mod">
        <pc:chgData name="Vinod Kuruvilla, Anna" userId="52b40bbb-39ae-47d5-b079-e9a9cb329a6c" providerId="ADAL" clId="{BB24ECE6-C745-4DF6-834E-9511257A1370}" dt="2025-09-22T15:32:49.546" v="4946" actId="1076"/>
        <pc:sldMkLst>
          <pc:docMk/>
          <pc:sldMk cId="0" sldId="327"/>
        </pc:sldMkLst>
        <pc:spChg chg="mod ord">
          <ac:chgData name="Vinod Kuruvilla, Anna" userId="52b40bbb-39ae-47d5-b079-e9a9cb329a6c" providerId="ADAL" clId="{BB24ECE6-C745-4DF6-834E-9511257A1370}" dt="2025-09-22T15:29:24.134" v="4934" actId="403"/>
          <ac:spMkLst>
            <pc:docMk/>
            <pc:sldMk cId="0" sldId="327"/>
            <ac:spMk id="761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31:59.637" v="4943" actId="1076"/>
          <ac:spMkLst>
            <pc:docMk/>
            <pc:sldMk cId="0" sldId="327"/>
            <ac:spMk id="762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32:13.447" v="4944" actId="1076"/>
          <ac:spMkLst>
            <pc:docMk/>
            <pc:sldMk cId="0" sldId="327"/>
            <ac:spMk id="763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32:31.344" v="4945" actId="1076"/>
          <ac:spMkLst>
            <pc:docMk/>
            <pc:sldMk cId="0" sldId="327"/>
            <ac:spMk id="764" creationId="{00000000-0000-0000-0000-000000000000}"/>
          </ac:spMkLst>
        </pc:spChg>
        <pc:spChg chg="mod">
          <ac:chgData name="Vinod Kuruvilla, Anna" userId="52b40bbb-39ae-47d5-b079-e9a9cb329a6c" providerId="ADAL" clId="{BB24ECE6-C745-4DF6-834E-9511257A1370}" dt="2025-09-22T15:32:49.546" v="4946" actId="1076"/>
          <ac:spMkLst>
            <pc:docMk/>
            <pc:sldMk cId="0" sldId="327"/>
            <ac:spMk id="765" creationId="{00000000-0000-0000-0000-000000000000}"/>
          </ac:spMkLst>
        </pc:spChg>
        <pc:picChg chg="mod">
          <ac:chgData name="Vinod Kuruvilla, Anna" userId="52b40bbb-39ae-47d5-b079-e9a9cb329a6c" providerId="ADAL" clId="{BB24ECE6-C745-4DF6-834E-9511257A1370}" dt="2025-09-22T15:29:11.161" v="4933" actId="1076"/>
          <ac:picMkLst>
            <pc:docMk/>
            <pc:sldMk cId="0" sldId="327"/>
            <ac:picMk id="767" creationId="{00000000-0000-0000-0000-000000000000}"/>
          </ac:picMkLst>
        </pc:picChg>
        <pc:picChg chg="mod">
          <ac:chgData name="Vinod Kuruvilla, Anna" userId="52b40bbb-39ae-47d5-b079-e9a9cb329a6c" providerId="ADAL" clId="{BB24ECE6-C745-4DF6-834E-9511257A1370}" dt="2025-09-22T14:47:19.640" v="3721" actId="1076"/>
          <ac:picMkLst>
            <pc:docMk/>
            <pc:sldMk cId="0" sldId="327"/>
            <ac:picMk id="768" creationId="{00000000-0000-0000-0000-000000000000}"/>
          </ac:picMkLst>
        </pc:picChg>
      </pc:sldChg>
      <pc:sldChg chg="delSp modSp add mod">
        <pc:chgData name="Vinod Kuruvilla, Anna" userId="52b40bbb-39ae-47d5-b079-e9a9cb329a6c" providerId="ADAL" clId="{BB24ECE6-C745-4DF6-834E-9511257A1370}" dt="2025-09-22T16:28:12.806" v="6884" actId="1076"/>
        <pc:sldMkLst>
          <pc:docMk/>
          <pc:sldMk cId="2444668495" sldId="328"/>
        </pc:sldMkLst>
        <pc:spChg chg="mod">
          <ac:chgData name="Vinod Kuruvilla, Anna" userId="52b40bbb-39ae-47d5-b079-e9a9cb329a6c" providerId="ADAL" clId="{BB24ECE6-C745-4DF6-834E-9511257A1370}" dt="2025-09-22T14:23:15.856" v="3317" actId="20577"/>
          <ac:spMkLst>
            <pc:docMk/>
            <pc:sldMk cId="2444668495" sldId="328"/>
            <ac:spMk id="843" creationId="{39689BE7-63D1-A15D-13CC-AB92F715D87F}"/>
          </ac:spMkLst>
        </pc:spChg>
        <pc:spChg chg="mod">
          <ac:chgData name="Vinod Kuruvilla, Anna" userId="52b40bbb-39ae-47d5-b079-e9a9cb329a6c" providerId="ADAL" clId="{BB24ECE6-C745-4DF6-834E-9511257A1370}" dt="2025-09-22T14:23:46.333" v="3349" actId="20577"/>
          <ac:spMkLst>
            <pc:docMk/>
            <pc:sldMk cId="2444668495" sldId="328"/>
            <ac:spMk id="844" creationId="{9CA8563D-7A39-6B45-1D07-CD757F1DDF62}"/>
          </ac:spMkLst>
        </pc:spChg>
        <pc:spChg chg="mod">
          <ac:chgData name="Vinod Kuruvilla, Anna" userId="52b40bbb-39ae-47d5-b079-e9a9cb329a6c" providerId="ADAL" clId="{BB24ECE6-C745-4DF6-834E-9511257A1370}" dt="2025-09-22T15:47:06.552" v="5907" actId="403"/>
          <ac:spMkLst>
            <pc:docMk/>
            <pc:sldMk cId="2444668495" sldId="328"/>
            <ac:spMk id="845" creationId="{B667DBF0-8A37-0F32-5148-568359E0E041}"/>
          </ac:spMkLst>
        </pc:spChg>
        <pc:spChg chg="mod">
          <ac:chgData name="Vinod Kuruvilla, Anna" userId="52b40bbb-39ae-47d5-b079-e9a9cb329a6c" providerId="ADAL" clId="{BB24ECE6-C745-4DF6-834E-9511257A1370}" dt="2025-09-22T14:10:26.035" v="3007" actId="20577"/>
          <ac:spMkLst>
            <pc:docMk/>
            <pc:sldMk cId="2444668495" sldId="328"/>
            <ac:spMk id="846" creationId="{27F9559A-CB6D-A797-810A-D760155B4CB4}"/>
          </ac:spMkLst>
        </pc:spChg>
        <pc:spChg chg="mod">
          <ac:chgData name="Vinod Kuruvilla, Anna" userId="52b40bbb-39ae-47d5-b079-e9a9cb329a6c" providerId="ADAL" clId="{BB24ECE6-C745-4DF6-834E-9511257A1370}" dt="2025-09-22T14:10:36.291" v="3021" actId="20577"/>
          <ac:spMkLst>
            <pc:docMk/>
            <pc:sldMk cId="2444668495" sldId="328"/>
            <ac:spMk id="847" creationId="{6E6D1DAF-9486-6C1A-BE30-17761A9446A7}"/>
          </ac:spMkLst>
        </pc:spChg>
        <pc:spChg chg="mod">
          <ac:chgData name="Vinod Kuruvilla, Anna" userId="52b40bbb-39ae-47d5-b079-e9a9cb329a6c" providerId="ADAL" clId="{BB24ECE6-C745-4DF6-834E-9511257A1370}" dt="2025-09-22T16:28:12.806" v="6884" actId="1076"/>
          <ac:spMkLst>
            <pc:docMk/>
            <pc:sldMk cId="2444668495" sldId="328"/>
            <ac:spMk id="848" creationId="{BBF5ABF2-C451-A2D9-1300-06E407277DE7}"/>
          </ac:spMkLst>
        </pc:spChg>
        <pc:spChg chg="mod">
          <ac:chgData name="Vinod Kuruvilla, Anna" userId="52b40bbb-39ae-47d5-b079-e9a9cb329a6c" providerId="ADAL" clId="{BB24ECE6-C745-4DF6-834E-9511257A1370}" dt="2025-09-22T16:27:51.218" v="6883" actId="1076"/>
          <ac:spMkLst>
            <pc:docMk/>
            <pc:sldMk cId="2444668495" sldId="328"/>
            <ac:spMk id="849" creationId="{B25536AE-D959-9335-5D61-5D4824BAB9D4}"/>
          </ac:spMkLst>
        </pc:spChg>
        <pc:spChg chg="mod">
          <ac:chgData name="Vinod Kuruvilla, Anna" userId="52b40bbb-39ae-47d5-b079-e9a9cb329a6c" providerId="ADAL" clId="{BB24ECE6-C745-4DF6-834E-9511257A1370}" dt="2025-09-22T15:45:44.397" v="5850" actId="20577"/>
          <ac:spMkLst>
            <pc:docMk/>
            <pc:sldMk cId="2444668495" sldId="328"/>
            <ac:spMk id="850" creationId="{29B1415F-35EF-1E5B-867F-E777029CD1B6}"/>
          </ac:spMkLst>
        </pc:spChg>
        <pc:spChg chg="mod">
          <ac:chgData name="Vinod Kuruvilla, Anna" userId="52b40bbb-39ae-47d5-b079-e9a9cb329a6c" providerId="ADAL" clId="{BB24ECE6-C745-4DF6-834E-9511257A1370}" dt="2025-09-22T14:10:46.596" v="3035" actId="20577"/>
          <ac:spMkLst>
            <pc:docMk/>
            <pc:sldMk cId="2444668495" sldId="328"/>
            <ac:spMk id="852" creationId="{DEAD8A75-38F1-174D-582E-9121EC239BFD}"/>
          </ac:spMkLst>
        </pc:spChg>
        <pc:spChg chg="mod">
          <ac:chgData name="Vinod Kuruvilla, Anna" userId="52b40bbb-39ae-47d5-b079-e9a9cb329a6c" providerId="ADAL" clId="{BB24ECE6-C745-4DF6-834E-9511257A1370}" dt="2025-09-22T16:28:12.806" v="6884" actId="1076"/>
          <ac:spMkLst>
            <pc:docMk/>
            <pc:sldMk cId="2444668495" sldId="328"/>
            <ac:spMk id="853" creationId="{1A3A9052-23A4-E035-1EA8-D2FB894ABF39}"/>
          </ac:spMkLst>
        </pc:spChg>
        <pc:spChg chg="mod">
          <ac:chgData name="Vinod Kuruvilla, Anna" userId="52b40bbb-39ae-47d5-b079-e9a9cb329a6c" providerId="ADAL" clId="{BB24ECE6-C745-4DF6-834E-9511257A1370}" dt="2025-09-22T16:27:51.218" v="6883" actId="1076"/>
          <ac:spMkLst>
            <pc:docMk/>
            <pc:sldMk cId="2444668495" sldId="328"/>
            <ac:spMk id="854" creationId="{ED1BBA0E-0227-702D-D36D-8B6B26B1CDAB}"/>
          </ac:spMkLst>
        </pc:spChg>
        <pc:grpChg chg="mod">
          <ac:chgData name="Vinod Kuruvilla, Anna" userId="52b40bbb-39ae-47d5-b079-e9a9cb329a6c" providerId="ADAL" clId="{BB24ECE6-C745-4DF6-834E-9511257A1370}" dt="2025-09-22T16:28:12.806" v="6884" actId="1076"/>
          <ac:grpSpMkLst>
            <pc:docMk/>
            <pc:sldMk cId="2444668495" sldId="328"/>
            <ac:grpSpMk id="877" creationId="{E044C896-FB3C-4C54-235D-2431DB861124}"/>
          </ac:grpSpMkLst>
        </pc:grpChg>
        <pc:grpChg chg="mod">
          <ac:chgData name="Vinod Kuruvilla, Anna" userId="52b40bbb-39ae-47d5-b079-e9a9cb329a6c" providerId="ADAL" clId="{BB24ECE6-C745-4DF6-834E-9511257A1370}" dt="2025-09-22T16:27:51.218" v="6883" actId="1076"/>
          <ac:grpSpMkLst>
            <pc:docMk/>
            <pc:sldMk cId="2444668495" sldId="328"/>
            <ac:grpSpMk id="890" creationId="{006C1AC8-63BC-DEF5-3F6B-ECCE07B148CF}"/>
          </ac:grpSpMkLst>
        </pc:grpChg>
      </pc:sldChg>
      <pc:sldChg chg="modSp add mod">
        <pc:chgData name="Vinod Kuruvilla, Anna" userId="52b40bbb-39ae-47d5-b079-e9a9cb329a6c" providerId="ADAL" clId="{BB24ECE6-C745-4DF6-834E-9511257A1370}" dt="2025-09-22T15:42:35.914" v="5832" actId="20577"/>
        <pc:sldMkLst>
          <pc:docMk/>
          <pc:sldMk cId="1497566309" sldId="331"/>
        </pc:sldMkLst>
        <pc:spChg chg="mod">
          <ac:chgData name="Vinod Kuruvilla, Anna" userId="52b40bbb-39ae-47d5-b079-e9a9cb329a6c" providerId="ADAL" clId="{BB24ECE6-C745-4DF6-834E-9511257A1370}" dt="2025-09-22T15:42:35.914" v="5832" actId="20577"/>
          <ac:spMkLst>
            <pc:docMk/>
            <pc:sldMk cId="1497566309" sldId="331"/>
            <ac:spMk id="764" creationId="{A0DC1028-BB64-858D-C756-EA06CA0DFED8}"/>
          </ac:spMkLst>
        </pc:spChg>
        <pc:spChg chg="mod">
          <ac:chgData name="Vinod Kuruvilla, Anna" userId="52b40bbb-39ae-47d5-b079-e9a9cb329a6c" providerId="ADAL" clId="{BB24ECE6-C745-4DF6-834E-9511257A1370}" dt="2025-09-22T15:34:31.042" v="5255" actId="20577"/>
          <ac:spMkLst>
            <pc:docMk/>
            <pc:sldMk cId="1497566309" sldId="331"/>
            <ac:spMk id="765" creationId="{69567965-A25A-D8C8-2C35-4F063BF2BF91}"/>
          </ac:spMkLst>
        </pc:spChg>
      </pc:sldChg>
      <pc:sldChg chg="modSp add mod">
        <pc:chgData name="Vinod Kuruvilla, Anna" userId="52b40bbb-39ae-47d5-b079-e9a9cb329a6c" providerId="ADAL" clId="{BB24ECE6-C745-4DF6-834E-9511257A1370}" dt="2025-09-22T15:49:21.180" v="5939" actId="20577"/>
        <pc:sldMkLst>
          <pc:docMk/>
          <pc:sldMk cId="3394442035" sldId="332"/>
        </pc:sldMkLst>
        <pc:spChg chg="mod">
          <ac:chgData name="Vinod Kuruvilla, Anna" userId="52b40bbb-39ae-47d5-b079-e9a9cb329a6c" providerId="ADAL" clId="{BB24ECE6-C745-4DF6-834E-9511257A1370}" dt="2025-09-22T15:49:21.180" v="5939" actId="20577"/>
          <ac:spMkLst>
            <pc:docMk/>
            <pc:sldMk cId="3394442035" sldId="332"/>
            <ac:spMk id="729" creationId="{6A2129FA-CFB1-79ED-341D-66B5DFE22B7A}"/>
          </ac:spMkLst>
        </pc:spChg>
        <pc:spChg chg="mod">
          <ac:chgData name="Vinod Kuruvilla, Anna" userId="52b40bbb-39ae-47d5-b079-e9a9cb329a6c" providerId="ADAL" clId="{BB24ECE6-C745-4DF6-834E-9511257A1370}" dt="2025-09-22T15:49:01.078" v="5936" actId="20577"/>
          <ac:spMkLst>
            <pc:docMk/>
            <pc:sldMk cId="3394442035" sldId="332"/>
            <ac:spMk id="730" creationId="{C6AFC758-9B42-2730-40F4-EA400B172342}"/>
          </ac:spMkLst>
        </pc:spChg>
      </pc:sldChg>
      <pc:sldMasterChg chg="delSldLayout">
        <pc:chgData name="Vinod Kuruvilla, Anna" userId="52b40bbb-39ae-47d5-b079-e9a9cb329a6c" providerId="ADAL" clId="{BB24ECE6-C745-4DF6-834E-9511257A1370}" dt="2025-09-22T12:53:33.182" v="1605" actId="47"/>
        <pc:sldMasterMkLst>
          <pc:docMk/>
          <pc:sldMasterMk cId="3277731622" sldId="2147483730"/>
        </pc:sldMasterMkLst>
      </pc:sldMasterChg>
      <pc:sldMasterChg chg="delSldLayout">
        <pc:chgData name="Vinod Kuruvilla, Anna" userId="52b40bbb-39ae-47d5-b079-e9a9cb329a6c" providerId="ADAL" clId="{BB24ECE6-C745-4DF6-834E-9511257A1370}" dt="2025-09-22T14:38:45.135" v="3621" actId="47"/>
        <pc:sldMasterMkLst>
          <pc:docMk/>
          <pc:sldMasterMk cId="1074808531" sldId="2147483787"/>
        </pc:sldMasterMkLst>
      </pc:sldMasterChg>
    </pc:docChg>
  </pc:docChgLst>
  <pc:docChgLst>
    <pc:chgData name="Hill, Euan" userId="S::eh2040@hw.ac.uk::58846484-e474-4fe0-8c8e-602e8dff54fb" providerId="AD" clId="Web-{F8D0A9A4-F3FF-580A-7FDC-8EE4041619D0}"/>
    <pc:docChg chg="addSld modSld sldOrd">
      <pc:chgData name="Hill, Euan" userId="S::eh2040@hw.ac.uk::58846484-e474-4fe0-8c8e-602e8dff54fb" providerId="AD" clId="Web-{F8D0A9A4-F3FF-580A-7FDC-8EE4041619D0}" dt="2025-09-22T13:09:07.206" v="105" actId="20577"/>
      <pc:docMkLst>
        <pc:docMk/>
      </pc:docMkLst>
      <pc:sldChg chg="addSp delSp modSp">
        <pc:chgData name="Hill, Euan" userId="S::eh2040@hw.ac.uk::58846484-e474-4fe0-8c8e-602e8dff54fb" providerId="AD" clId="Web-{F8D0A9A4-F3FF-580A-7FDC-8EE4041619D0}" dt="2025-09-22T13:09:07.206" v="105" actId="20577"/>
        <pc:sldMkLst>
          <pc:docMk/>
          <pc:sldMk cId="0" sldId="256"/>
        </pc:sldMkLst>
        <pc:spChg chg="mod">
          <ac:chgData name="Hill, Euan" userId="S::eh2040@hw.ac.uk::58846484-e474-4fe0-8c8e-602e8dff54fb" providerId="AD" clId="Web-{F8D0A9A4-F3FF-580A-7FDC-8EE4041619D0}" dt="2025-09-22T13:09:07.206" v="105" actId="20577"/>
          <ac:spMkLst>
            <pc:docMk/>
            <pc:sldMk cId="0" sldId="256"/>
            <ac:spMk id="675" creationId="{00000000-0000-0000-0000-000000000000}"/>
          </ac:spMkLst>
        </pc:spChg>
      </pc:sldChg>
      <pc:sldChg chg="modSp">
        <pc:chgData name="Hill, Euan" userId="S::eh2040@hw.ac.uk::58846484-e474-4fe0-8c8e-602e8dff54fb" providerId="AD" clId="Web-{F8D0A9A4-F3FF-580A-7FDC-8EE4041619D0}" dt="2025-09-22T13:08:35.065" v="101" actId="20577"/>
        <pc:sldMkLst>
          <pc:docMk/>
          <pc:sldMk cId="0" sldId="259"/>
        </pc:sldMkLst>
        <pc:spChg chg="mod">
          <ac:chgData name="Hill, Euan" userId="S::eh2040@hw.ac.uk::58846484-e474-4fe0-8c8e-602e8dff54fb" providerId="AD" clId="Web-{F8D0A9A4-F3FF-580A-7FDC-8EE4041619D0}" dt="2025-09-22T13:08:35.065" v="101" actId="20577"/>
          <ac:spMkLst>
            <pc:docMk/>
            <pc:sldMk cId="0" sldId="259"/>
            <ac:spMk id="730" creationId="{00000000-0000-0000-0000-000000000000}"/>
          </ac:spMkLst>
        </pc:spChg>
      </pc:sldChg>
      <pc:sldChg chg="addSp modSp">
        <pc:chgData name="Hill, Euan" userId="S::eh2040@hw.ac.uk::58846484-e474-4fe0-8c8e-602e8dff54fb" providerId="AD" clId="Web-{F8D0A9A4-F3FF-580A-7FDC-8EE4041619D0}" dt="2025-09-22T12:59:24.534" v="26" actId="1076"/>
        <pc:sldMkLst>
          <pc:docMk/>
          <pc:sldMk cId="0" sldId="325"/>
        </pc:sldMkLst>
        <pc:picChg chg="add mod">
          <ac:chgData name="Hill, Euan" userId="S::eh2040@hw.ac.uk::58846484-e474-4fe0-8c8e-602e8dff54fb" providerId="AD" clId="Web-{F8D0A9A4-F3FF-580A-7FDC-8EE4041619D0}" dt="2025-09-22T12:59:24.534" v="26" actId="1076"/>
          <ac:picMkLst>
            <pc:docMk/>
            <pc:sldMk cId="0" sldId="325"/>
            <ac:picMk id="2" creationId="{0EF53C43-408C-9C0A-F360-CAC84654722D}"/>
          </ac:picMkLst>
        </pc:picChg>
      </pc:sldChg>
    </pc:docChg>
  </pc:docChgLst>
  <pc:docChgLst>
    <pc:chgData name="Vinod Kuruvilla, Anna" userId="S::avk4000@hw.ac.uk::52b40bbb-39ae-47d5-b079-e9a9cb329a6c" providerId="AD" clId="Web-{EBAB8280-1E91-BF51-7ED1-7FEA95E0BCEA}"/>
    <pc:docChg chg="modSld">
      <pc:chgData name="Vinod Kuruvilla, Anna" userId="S::avk4000@hw.ac.uk::52b40bbb-39ae-47d5-b079-e9a9cb329a6c" providerId="AD" clId="Web-{EBAB8280-1E91-BF51-7ED1-7FEA95E0BCEA}" dt="2025-09-18T10:14:00.444" v="253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524620f2e5_6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524620f2e5_6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5268f66cb1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5268f66cb1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>
          <a:extLst>
            <a:ext uri="{FF2B5EF4-FFF2-40B4-BE49-F238E27FC236}">
              <a16:creationId xmlns:a16="http://schemas.microsoft.com/office/drawing/2014/main" id="{236F5B45-1741-87DE-588A-7FDE337F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207fd22f2_0_25013:notes">
            <a:extLst>
              <a:ext uri="{FF2B5EF4-FFF2-40B4-BE49-F238E27FC236}">
                <a16:creationId xmlns:a16="http://schemas.microsoft.com/office/drawing/2014/main" id="{DC0351A3-D5C1-B0E3-8D46-1620EE449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e207fd22f2_0_25013:notes">
            <a:extLst>
              <a:ext uri="{FF2B5EF4-FFF2-40B4-BE49-F238E27FC236}">
                <a16:creationId xmlns:a16="http://schemas.microsoft.com/office/drawing/2014/main" id="{422F2270-950A-32EE-DA75-EEB2C39D2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08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24620f2e5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524620f2e5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>
          <a:extLst>
            <a:ext uri="{FF2B5EF4-FFF2-40B4-BE49-F238E27FC236}">
              <a16:creationId xmlns:a16="http://schemas.microsoft.com/office/drawing/2014/main" id="{F9399271-8A0A-593B-1D0D-9DB75F2A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24620f2e5_5_26:notes">
            <a:extLst>
              <a:ext uri="{FF2B5EF4-FFF2-40B4-BE49-F238E27FC236}">
                <a16:creationId xmlns:a16="http://schemas.microsoft.com/office/drawing/2014/main" id="{3BED49C4-044D-9F28-D5C0-598A186817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524620f2e5_5_26:notes">
            <a:extLst>
              <a:ext uri="{FF2B5EF4-FFF2-40B4-BE49-F238E27FC236}">
                <a16:creationId xmlns:a16="http://schemas.microsoft.com/office/drawing/2014/main" id="{64A70640-092B-5B32-9447-C4B20920C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4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5268f66c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5268f66c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24620f2e5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24620f2e5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>
          <a:extLst>
            <a:ext uri="{FF2B5EF4-FFF2-40B4-BE49-F238E27FC236}">
              <a16:creationId xmlns:a16="http://schemas.microsoft.com/office/drawing/2014/main" id="{B00D3047-1E55-6B49-F904-5A49C7C3A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24620f2e5_6_11:notes">
            <a:extLst>
              <a:ext uri="{FF2B5EF4-FFF2-40B4-BE49-F238E27FC236}">
                <a16:creationId xmlns:a16="http://schemas.microsoft.com/office/drawing/2014/main" id="{1E09A1AB-7538-B385-A6DF-507E88B66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24620f2e5_6_11:notes">
            <a:extLst>
              <a:ext uri="{FF2B5EF4-FFF2-40B4-BE49-F238E27FC236}">
                <a16:creationId xmlns:a16="http://schemas.microsoft.com/office/drawing/2014/main" id="{5B398C2B-66FC-A5FC-C24B-2A0439CCA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848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24620f2e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524620f2e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hyperlink" Target="http://bit.ly/2TtBDfr" TargetMode="Externa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8.png"/><Relationship Id="rId4" Type="http://schemas.openxmlformats.org/officeDocument/2006/relationships/hyperlink" Target="http://bit.ly/2TtBDfr" TargetMode="Externa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9/25/2025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9/25/2025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9/25/2025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9/25/2025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-4755533" y="1176567"/>
            <a:ext cx="12619600" cy="77212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3"/>
          <p:cNvSpPr/>
          <p:nvPr/>
        </p:nvSpPr>
        <p:spPr>
          <a:xfrm>
            <a:off x="3593933" y="-1990967"/>
            <a:ext cx="113720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6903200" y="2927333"/>
            <a:ext cx="3586400" cy="8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title" idx="2" hasCustomPrompt="1"/>
          </p:nvPr>
        </p:nvSpPr>
        <p:spPr>
          <a:xfrm>
            <a:off x="3313267" y="3173551"/>
            <a:ext cx="1691200" cy="101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7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subTitle" idx="1"/>
          </p:nvPr>
        </p:nvSpPr>
        <p:spPr>
          <a:xfrm>
            <a:off x="6903200" y="3902833"/>
            <a:ext cx="35864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95" name="Google Shape;95;p3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132" name="Google Shape;132;p3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8" name="Google Shape;168;p3"/>
          <p:cNvSpPr/>
          <p:nvPr/>
        </p:nvSpPr>
        <p:spPr>
          <a:xfrm>
            <a:off x="-242000" y="1864967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3"/>
          <p:cNvSpPr/>
          <p:nvPr/>
        </p:nvSpPr>
        <p:spPr>
          <a:xfrm rot="-2700000">
            <a:off x="484062" y="43043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"/>
          <p:cNvSpPr/>
          <p:nvPr/>
        </p:nvSpPr>
        <p:spPr>
          <a:xfrm>
            <a:off x="10612733" y="1377600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21726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4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4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2">
            <a:alphaModFix/>
          </a:blip>
          <a:srcRect l="9592" t="4489" r="9324" b="41091"/>
          <a:stretch/>
        </p:blipFill>
        <p:spPr>
          <a:xfrm rot="-326869">
            <a:off x="124367" y="5059084"/>
            <a:ext cx="2532567" cy="1726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6922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5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1996596" y="3025800"/>
            <a:ext cx="3778000" cy="5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2"/>
          </p:nvPr>
        </p:nvSpPr>
        <p:spPr>
          <a:xfrm>
            <a:off x="6417404" y="3025800"/>
            <a:ext cx="3778000" cy="5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subTitle" idx="3"/>
          </p:nvPr>
        </p:nvSpPr>
        <p:spPr>
          <a:xfrm>
            <a:off x="1996596" y="3513535"/>
            <a:ext cx="37780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subTitle" idx="4"/>
          </p:nvPr>
        </p:nvSpPr>
        <p:spPr>
          <a:xfrm>
            <a:off x="6417404" y="3513535"/>
            <a:ext cx="37780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5020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9/25/2025</a:t>
            </a:fld>
            <a:endParaRPr lang="en-US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6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084807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8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3157000" y="2079000"/>
            <a:ext cx="5878000" cy="33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204" name="Google Shape;204;p8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205" name="Google Shape;205;p8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242" name="Google Shape;242;p8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8" name="Google Shape;278;p8"/>
          <p:cNvPicPr preferRelativeResize="0"/>
          <p:nvPr/>
        </p:nvPicPr>
        <p:blipFill rotWithShape="1">
          <a:blip r:embed="rId2">
            <a:alphaModFix amt="90000"/>
          </a:blip>
          <a:srcRect l="16378" t="19359" r="16552" b="21975"/>
          <a:stretch/>
        </p:blipFill>
        <p:spPr>
          <a:xfrm flipH="1">
            <a:off x="-1386734" y="2947268"/>
            <a:ext cx="2687403" cy="132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2">
            <a:alphaModFix/>
          </a:blip>
          <a:srcRect l="16378" t="19359" r="16552" b="21975"/>
          <a:stretch/>
        </p:blipFill>
        <p:spPr>
          <a:xfrm>
            <a:off x="10827667" y="2947268"/>
            <a:ext cx="2687403" cy="1322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3330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/>
          <p:nvPr/>
        </p:nvSpPr>
        <p:spPr>
          <a:xfrm>
            <a:off x="2822667" y="-35869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9"/>
          <p:cNvSpPr/>
          <p:nvPr/>
        </p:nvSpPr>
        <p:spPr>
          <a:xfrm>
            <a:off x="-2592667" y="27832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9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3369000" y="2845433"/>
            <a:ext cx="5454000" cy="92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subTitle" idx="1"/>
          </p:nvPr>
        </p:nvSpPr>
        <p:spPr>
          <a:xfrm>
            <a:off x="3369000" y="3772267"/>
            <a:ext cx="54540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9"/>
          <p:cNvPicPr preferRelativeResize="0"/>
          <p:nvPr/>
        </p:nvPicPr>
        <p:blipFill rotWithShape="1">
          <a:blip r:embed="rId2">
            <a:alphaModFix amt="76000"/>
          </a:blip>
          <a:srcRect l="14154" t="29099" r="40419" b="21225"/>
          <a:stretch/>
        </p:blipFill>
        <p:spPr>
          <a:xfrm>
            <a:off x="9035401" y="719334"/>
            <a:ext cx="2997199" cy="332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9"/>
          <p:cNvPicPr preferRelativeResize="0"/>
          <p:nvPr/>
        </p:nvPicPr>
        <p:blipFill rotWithShape="1">
          <a:blip r:embed="rId2">
            <a:alphaModFix/>
          </a:blip>
          <a:srcRect l="37449" t="29099" r="11417" b="21225"/>
          <a:stretch/>
        </p:blipFill>
        <p:spPr>
          <a:xfrm>
            <a:off x="170800" y="3459801"/>
            <a:ext cx="2918933" cy="287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 rot="-2700000">
            <a:off x="10953129" y="5571241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9"/>
          <p:cNvSpPr/>
          <p:nvPr/>
        </p:nvSpPr>
        <p:spPr>
          <a:xfrm>
            <a:off x="445967" y="614033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098339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>
            <a:spLocks noGrp="1"/>
          </p:cNvSpPr>
          <p:nvPr>
            <p:ph type="title"/>
          </p:nvPr>
        </p:nvSpPr>
        <p:spPr>
          <a:xfrm>
            <a:off x="1083401" y="2902748"/>
            <a:ext cx="4777200" cy="1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70672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/>
          <p:nvPr/>
        </p:nvSpPr>
        <p:spPr>
          <a:xfrm>
            <a:off x="-3418367" y="-3061933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>
            <a:off x="6163333" y="861867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2765100" y="1784700"/>
            <a:ext cx="6667200" cy="1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885633" y="3702533"/>
            <a:ext cx="64264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97" name="Google Shape;297;p11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298" name="Google Shape;298;p1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4" name="Google Shape;334;p11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335" name="Google Shape;335;p1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71" name="Google Shape;371;p11"/>
          <p:cNvPicPr preferRelativeResize="0"/>
          <p:nvPr/>
        </p:nvPicPr>
        <p:blipFill rotWithShape="1">
          <a:blip r:embed="rId2">
            <a:alphaModFix/>
          </a:blip>
          <a:srcRect l="41013" t="10346" r="14619"/>
          <a:stretch/>
        </p:blipFill>
        <p:spPr>
          <a:xfrm>
            <a:off x="-95800" y="3035301"/>
            <a:ext cx="1669667" cy="343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1"/>
          <p:cNvPicPr preferRelativeResize="0"/>
          <p:nvPr/>
        </p:nvPicPr>
        <p:blipFill rotWithShape="1">
          <a:blip r:embed="rId3">
            <a:alphaModFix/>
          </a:blip>
          <a:srcRect l="16379" t="19359" r="35245" b="21975"/>
          <a:stretch/>
        </p:blipFill>
        <p:spPr>
          <a:xfrm>
            <a:off x="9586467" y="663300"/>
            <a:ext cx="2677799" cy="1826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11582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202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2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3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3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1"/>
          </p:nvPr>
        </p:nvSpPr>
        <p:spPr>
          <a:xfrm>
            <a:off x="1887567" y="3018567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2"/>
          </p:nvPr>
        </p:nvSpPr>
        <p:spPr>
          <a:xfrm>
            <a:off x="7550101" y="3018568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3"/>
          </p:nvPr>
        </p:nvSpPr>
        <p:spPr>
          <a:xfrm>
            <a:off x="1887567" y="5457855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subTitle" idx="4"/>
          </p:nvPr>
        </p:nvSpPr>
        <p:spPr>
          <a:xfrm>
            <a:off x="7550101" y="5457857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5" hasCustomPrompt="1"/>
          </p:nvPr>
        </p:nvSpPr>
        <p:spPr>
          <a:xfrm>
            <a:off x="2915160" y="1787767"/>
            <a:ext cx="978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6" hasCustomPrompt="1"/>
          </p:nvPr>
        </p:nvSpPr>
        <p:spPr>
          <a:xfrm>
            <a:off x="2916560" y="4216133"/>
            <a:ext cx="975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7" hasCustomPrompt="1"/>
          </p:nvPr>
        </p:nvSpPr>
        <p:spPr>
          <a:xfrm>
            <a:off x="8579103" y="1721164"/>
            <a:ext cx="975200" cy="6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title" idx="8" hasCustomPrompt="1"/>
          </p:nvPr>
        </p:nvSpPr>
        <p:spPr>
          <a:xfrm>
            <a:off x="8579103" y="4216136"/>
            <a:ext cx="975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9"/>
          </p:nvPr>
        </p:nvSpPr>
        <p:spPr>
          <a:xfrm>
            <a:off x="1887560" y="2555867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3"/>
          </p:nvPr>
        </p:nvSpPr>
        <p:spPr>
          <a:xfrm>
            <a:off x="1887560" y="4985971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14"/>
          </p:nvPr>
        </p:nvSpPr>
        <p:spPr>
          <a:xfrm>
            <a:off x="7550103" y="2555867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ubTitle" idx="15"/>
          </p:nvPr>
        </p:nvSpPr>
        <p:spPr>
          <a:xfrm>
            <a:off x="7550103" y="4985971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91" name="Google Shape;391;p13"/>
          <p:cNvPicPr preferRelativeResize="0"/>
          <p:nvPr/>
        </p:nvPicPr>
        <p:blipFill rotWithShape="1">
          <a:blip r:embed="rId2">
            <a:alphaModFix/>
          </a:blip>
          <a:srcRect l="35156" t="-25215" r="31839" b="-13943"/>
          <a:stretch/>
        </p:blipFill>
        <p:spPr>
          <a:xfrm>
            <a:off x="181833" y="3716301"/>
            <a:ext cx="1322468" cy="31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3"/>
          <p:cNvSpPr/>
          <p:nvPr/>
        </p:nvSpPr>
        <p:spPr>
          <a:xfrm>
            <a:off x="11359500" y="4036700"/>
            <a:ext cx="470000" cy="47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3"/>
          <p:cNvSpPr/>
          <p:nvPr/>
        </p:nvSpPr>
        <p:spPr>
          <a:xfrm rot="-2700000">
            <a:off x="557229" y="3014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l="13752" t="11660" r="49017" b="10183"/>
          <a:stretch/>
        </p:blipFill>
        <p:spPr>
          <a:xfrm>
            <a:off x="11062768" y="4590833"/>
            <a:ext cx="942833" cy="201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/>
        </p:nvPicPr>
        <p:blipFill rotWithShape="1">
          <a:blip r:embed="rId3">
            <a:alphaModFix amt="60000"/>
          </a:blip>
          <a:srcRect l="50256" t="11660" r="12513" b="10183"/>
          <a:stretch/>
        </p:blipFill>
        <p:spPr>
          <a:xfrm>
            <a:off x="181834" y="545500"/>
            <a:ext cx="942833" cy="2010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74872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4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14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036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/>
          <p:nvPr/>
        </p:nvSpPr>
        <p:spPr>
          <a:xfrm>
            <a:off x="5115600" y="-2876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15"/>
          <p:cNvSpPr/>
          <p:nvPr/>
        </p:nvSpPr>
        <p:spPr>
          <a:xfrm>
            <a:off x="-4474433" y="20793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15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18281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-4132933" y="30829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6"/>
          <p:cNvSpPr/>
          <p:nvPr/>
        </p:nvSpPr>
        <p:spPr>
          <a:xfrm>
            <a:off x="4955300" y="-28621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6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6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body" idx="1"/>
          </p:nvPr>
        </p:nvSpPr>
        <p:spPr>
          <a:xfrm>
            <a:off x="950967" y="1504500"/>
            <a:ext cx="5352000" cy="4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739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7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7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7"/>
          <p:cNvSpPr txBox="1">
            <a:spLocks noGrp="1"/>
          </p:cNvSpPr>
          <p:nvPr>
            <p:ph type="body" idx="1"/>
          </p:nvPr>
        </p:nvSpPr>
        <p:spPr>
          <a:xfrm>
            <a:off x="7331167" y="3141333"/>
            <a:ext cx="3509600" cy="1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418" name="Google Shape;418;p17"/>
          <p:cNvPicPr preferRelativeResize="0"/>
          <p:nvPr/>
        </p:nvPicPr>
        <p:blipFill rotWithShape="1">
          <a:blip r:embed="rId2">
            <a:alphaModFix amt="76000"/>
          </a:blip>
          <a:srcRect l="14154" t="29099" r="40419" b="21225"/>
          <a:stretch/>
        </p:blipFill>
        <p:spPr>
          <a:xfrm>
            <a:off x="9656397" y="4342134"/>
            <a:ext cx="2353800" cy="26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7"/>
          <p:cNvSpPr/>
          <p:nvPr/>
        </p:nvSpPr>
        <p:spPr>
          <a:xfrm>
            <a:off x="7839333" y="5922067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7"/>
          <p:cNvSpPr/>
          <p:nvPr/>
        </p:nvSpPr>
        <p:spPr>
          <a:xfrm rot="-2700000">
            <a:off x="537205" y="6126955"/>
            <a:ext cx="390323" cy="390323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7321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18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18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1"/>
          </p:nvPr>
        </p:nvSpPr>
        <p:spPr>
          <a:xfrm>
            <a:off x="947300" y="4059017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2"/>
          </p:nvPr>
        </p:nvSpPr>
        <p:spPr>
          <a:xfrm>
            <a:off x="4538400" y="3198552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3"/>
          </p:nvPr>
        </p:nvSpPr>
        <p:spPr>
          <a:xfrm>
            <a:off x="8129500" y="4059017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4"/>
          </p:nvPr>
        </p:nvSpPr>
        <p:spPr>
          <a:xfrm>
            <a:off x="947300" y="3665084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5"/>
          </p:nvPr>
        </p:nvSpPr>
        <p:spPr>
          <a:xfrm>
            <a:off x="8129500" y="3665084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6"/>
          </p:nvPr>
        </p:nvSpPr>
        <p:spPr>
          <a:xfrm>
            <a:off x="4538400" y="2805851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10736033" y="1243067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18"/>
          <p:cNvSpPr/>
          <p:nvPr/>
        </p:nvSpPr>
        <p:spPr>
          <a:xfrm rot="-2700000">
            <a:off x="10586162" y="9257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4" name="Google Shape;434;p18"/>
          <p:cNvPicPr preferRelativeResize="0"/>
          <p:nvPr/>
        </p:nvPicPr>
        <p:blipFill rotWithShape="1">
          <a:blip r:embed="rId2">
            <a:alphaModFix/>
          </a:blip>
          <a:srcRect l="13752" t="11660" r="4091" b="10183"/>
          <a:stretch/>
        </p:blipFill>
        <p:spPr>
          <a:xfrm>
            <a:off x="441067" y="5295934"/>
            <a:ext cx="1292768" cy="12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8"/>
          <p:cNvPicPr preferRelativeResize="0"/>
          <p:nvPr/>
        </p:nvPicPr>
        <p:blipFill rotWithShape="1">
          <a:blip r:embed="rId2">
            <a:alphaModFix/>
          </a:blip>
          <a:srcRect l="13752" t="11660" r="4091" b="10183"/>
          <a:stretch/>
        </p:blipFill>
        <p:spPr>
          <a:xfrm>
            <a:off x="11187167" y="92300"/>
            <a:ext cx="907167" cy="87653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8"/>
          <p:cNvSpPr/>
          <p:nvPr/>
        </p:nvSpPr>
        <p:spPr>
          <a:xfrm rot="-2700000">
            <a:off x="11250962" y="6068741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24598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/>
          <p:nvPr/>
        </p:nvSpPr>
        <p:spPr>
          <a:xfrm>
            <a:off x="-5286233" y="-3552067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0"/>
          <p:cNvSpPr/>
          <p:nvPr/>
        </p:nvSpPr>
        <p:spPr>
          <a:xfrm>
            <a:off x="5487900" y="16475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0"/>
          <p:cNvSpPr txBox="1">
            <a:spLocks noGrp="1"/>
          </p:cNvSpPr>
          <p:nvPr>
            <p:ph type="title" hasCustomPrompt="1"/>
          </p:nvPr>
        </p:nvSpPr>
        <p:spPr>
          <a:xfrm>
            <a:off x="2464000" y="1111383"/>
            <a:ext cx="72640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6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62" name="Google Shape;462;p20"/>
          <p:cNvSpPr txBox="1">
            <a:spLocks noGrp="1"/>
          </p:cNvSpPr>
          <p:nvPr>
            <p:ph type="subTitle" idx="1"/>
          </p:nvPr>
        </p:nvSpPr>
        <p:spPr>
          <a:xfrm>
            <a:off x="3296000" y="2445767"/>
            <a:ext cx="5600000" cy="53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0"/>
          <p:cNvSpPr txBox="1">
            <a:spLocks noGrp="1"/>
          </p:cNvSpPr>
          <p:nvPr>
            <p:ph type="title" idx="2" hasCustomPrompt="1"/>
          </p:nvPr>
        </p:nvSpPr>
        <p:spPr>
          <a:xfrm>
            <a:off x="2464000" y="3756321"/>
            <a:ext cx="72640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6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64" name="Google Shape;464;p20"/>
          <p:cNvSpPr txBox="1">
            <a:spLocks noGrp="1"/>
          </p:cNvSpPr>
          <p:nvPr>
            <p:ph type="subTitle" idx="3"/>
          </p:nvPr>
        </p:nvSpPr>
        <p:spPr>
          <a:xfrm>
            <a:off x="3190800" y="5141533"/>
            <a:ext cx="5705200" cy="4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466" name="Google Shape;466;p20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2" name="Google Shape;502;p20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503" name="Google Shape;503;p20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9" name="Google Shape;539;p20"/>
          <p:cNvSpPr/>
          <p:nvPr/>
        </p:nvSpPr>
        <p:spPr>
          <a:xfrm>
            <a:off x="162900" y="982733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0"/>
          <p:cNvSpPr/>
          <p:nvPr/>
        </p:nvSpPr>
        <p:spPr>
          <a:xfrm>
            <a:off x="11043800" y="4546733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49351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1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21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4" name="Google Shape;544;p21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545" name="Google Shape;545;p2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1" name="Google Shape;581;p21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582" name="Google Shape;582;p2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8" name="Google Shape;618;p21"/>
          <p:cNvSpPr txBox="1">
            <a:spLocks noGrp="1"/>
          </p:cNvSpPr>
          <p:nvPr>
            <p:ph type="title"/>
          </p:nvPr>
        </p:nvSpPr>
        <p:spPr>
          <a:xfrm>
            <a:off x="6096067" y="827733"/>
            <a:ext cx="4795600" cy="15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1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1"/>
          <p:cNvSpPr txBox="1">
            <a:spLocks noGrp="1"/>
          </p:cNvSpPr>
          <p:nvPr>
            <p:ph type="subTitle" idx="1"/>
          </p:nvPr>
        </p:nvSpPr>
        <p:spPr>
          <a:xfrm>
            <a:off x="6096000" y="2307267"/>
            <a:ext cx="4795600" cy="1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1"/>
          <p:cNvSpPr txBox="1"/>
          <p:nvPr/>
        </p:nvSpPr>
        <p:spPr>
          <a:xfrm>
            <a:off x="6096067" y="4187217"/>
            <a:ext cx="5144800" cy="1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u="sng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21"/>
          <p:cNvSpPr/>
          <p:nvPr/>
        </p:nvSpPr>
        <p:spPr>
          <a:xfrm>
            <a:off x="427167" y="5447267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2" name="Google Shape;622;p21"/>
          <p:cNvSpPr/>
          <p:nvPr/>
        </p:nvSpPr>
        <p:spPr>
          <a:xfrm>
            <a:off x="755772" y="5006988"/>
            <a:ext cx="390400" cy="3904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21"/>
          <p:cNvSpPr/>
          <p:nvPr/>
        </p:nvSpPr>
        <p:spPr>
          <a:xfrm>
            <a:off x="11479805" y="5447255"/>
            <a:ext cx="390400" cy="3904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1"/>
          <p:cNvSpPr/>
          <p:nvPr/>
        </p:nvSpPr>
        <p:spPr>
          <a:xfrm>
            <a:off x="90800" y="810133"/>
            <a:ext cx="664800" cy="6648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25" name="Google Shape;625;p21"/>
          <p:cNvPicPr preferRelativeResize="0"/>
          <p:nvPr/>
        </p:nvPicPr>
        <p:blipFill rotWithShape="1">
          <a:blip r:embed="rId5">
            <a:alphaModFix/>
          </a:blip>
          <a:srcRect l="16378" t="19359" r="50845" b="21975"/>
          <a:stretch/>
        </p:blipFill>
        <p:spPr>
          <a:xfrm>
            <a:off x="10962167" y="2822300"/>
            <a:ext cx="1313333" cy="1322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35025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2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2"/>
          <p:cNvSpPr/>
          <p:nvPr/>
        </p:nvSpPr>
        <p:spPr>
          <a:xfrm>
            <a:off x="2899333" y="-3823867"/>
            <a:ext cx="14345200" cy="8850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22"/>
          <p:cNvSpPr/>
          <p:nvPr/>
        </p:nvSpPr>
        <p:spPr>
          <a:xfrm>
            <a:off x="-4474433" y="20793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9" name="Google Shape;629;p22"/>
          <p:cNvGrpSpPr/>
          <p:nvPr/>
        </p:nvGrpSpPr>
        <p:grpSpPr>
          <a:xfrm>
            <a:off x="161364" y="284383"/>
            <a:ext cx="281600" cy="6295000"/>
            <a:chOff x="235798" y="156137"/>
            <a:chExt cx="211200" cy="4721250"/>
          </a:xfrm>
        </p:grpSpPr>
        <p:sp>
          <p:nvSpPr>
            <p:cNvPr id="630" name="Google Shape;630;p22"/>
            <p:cNvSpPr/>
            <p:nvPr/>
          </p:nvSpPr>
          <p:spPr>
            <a:xfrm>
              <a:off x="235798" y="15613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235798" y="60714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235798" y="105814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35798" y="150915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235798" y="196015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235798" y="241116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235798" y="286216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235798" y="331317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235798" y="376417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235798" y="421518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235798" y="466618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1" name="Google Shape;641;p22"/>
          <p:cNvGrpSpPr/>
          <p:nvPr/>
        </p:nvGrpSpPr>
        <p:grpSpPr>
          <a:xfrm>
            <a:off x="11749031" y="284383"/>
            <a:ext cx="281600" cy="6295000"/>
            <a:chOff x="235798" y="156137"/>
            <a:chExt cx="211200" cy="4721250"/>
          </a:xfrm>
        </p:grpSpPr>
        <p:sp>
          <p:nvSpPr>
            <p:cNvPr id="642" name="Google Shape;642;p22"/>
            <p:cNvSpPr/>
            <p:nvPr/>
          </p:nvSpPr>
          <p:spPr>
            <a:xfrm>
              <a:off x="235798" y="15613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235798" y="60714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5798" y="105814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35798" y="150915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35798" y="196015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235798" y="241116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235798" y="286216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235798" y="331317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235798" y="376417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235798" y="421518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35798" y="466618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53" name="Google Shape;653;p22"/>
          <p:cNvCxnSpPr>
            <a:endCxn id="642" idx="2"/>
          </p:cNvCxnSpPr>
          <p:nvPr/>
        </p:nvCxnSpPr>
        <p:spPr>
          <a:xfrm>
            <a:off x="443031" y="425183"/>
            <a:ext cx="1130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654" name="Google Shape;654;p22"/>
          <p:cNvCxnSpPr>
            <a:stCxn id="640" idx="6"/>
            <a:endCxn id="652" idx="2"/>
          </p:cNvCxnSpPr>
          <p:nvPr/>
        </p:nvCxnSpPr>
        <p:spPr>
          <a:xfrm>
            <a:off x="442964" y="6438583"/>
            <a:ext cx="1130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15694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23"/>
          <p:cNvPicPr preferRelativeResize="0"/>
          <p:nvPr/>
        </p:nvPicPr>
        <p:blipFill rotWithShape="1">
          <a:blip r:embed="rId2">
            <a:alphaModFix/>
          </a:blip>
          <a:srcRect l="45895" t="21379" r="7032" b="20443"/>
          <a:stretch/>
        </p:blipFill>
        <p:spPr>
          <a:xfrm>
            <a:off x="5512667" y="5537806"/>
            <a:ext cx="1166699" cy="1464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23"/>
          <p:cNvGrpSpPr/>
          <p:nvPr/>
        </p:nvGrpSpPr>
        <p:grpSpPr>
          <a:xfrm>
            <a:off x="442951" y="6545083"/>
            <a:ext cx="11306100" cy="0"/>
            <a:chOff x="332223" y="4908812"/>
            <a:chExt cx="8479575" cy="0"/>
          </a:xfrm>
        </p:grpSpPr>
        <p:cxnSp>
          <p:nvCxnSpPr>
            <p:cNvPr id="658" name="Google Shape;658;p23"/>
            <p:cNvCxnSpPr/>
            <p:nvPr/>
          </p:nvCxnSpPr>
          <p:spPr>
            <a:xfrm>
              <a:off x="332223" y="4908812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  <p:cxnSp>
          <p:nvCxnSpPr>
            <p:cNvPr id="659" name="Google Shape;659;p23"/>
            <p:cNvCxnSpPr/>
            <p:nvPr/>
          </p:nvCxnSpPr>
          <p:spPr>
            <a:xfrm>
              <a:off x="5115498" y="4908812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</p:grpSp>
      <p:grpSp>
        <p:nvGrpSpPr>
          <p:cNvPr id="660" name="Google Shape;660;p23"/>
          <p:cNvGrpSpPr/>
          <p:nvPr/>
        </p:nvGrpSpPr>
        <p:grpSpPr>
          <a:xfrm>
            <a:off x="442951" y="312949"/>
            <a:ext cx="11306100" cy="0"/>
            <a:chOff x="332223" y="4828937"/>
            <a:chExt cx="8479575" cy="0"/>
          </a:xfrm>
        </p:grpSpPr>
        <p:cxnSp>
          <p:nvCxnSpPr>
            <p:cNvPr id="661" name="Google Shape;661;p23"/>
            <p:cNvCxnSpPr/>
            <p:nvPr/>
          </p:nvCxnSpPr>
          <p:spPr>
            <a:xfrm>
              <a:off x="332223" y="4828937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  <p:cxnSp>
          <p:nvCxnSpPr>
            <p:cNvPr id="662" name="Google Shape;662;p23"/>
            <p:cNvCxnSpPr/>
            <p:nvPr/>
          </p:nvCxnSpPr>
          <p:spPr>
            <a:xfrm>
              <a:off x="5115498" y="4828937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</p:grpSp>
      <p:pic>
        <p:nvPicPr>
          <p:cNvPr id="663" name="Google Shape;663;p23"/>
          <p:cNvPicPr preferRelativeResize="0"/>
          <p:nvPr/>
        </p:nvPicPr>
        <p:blipFill rotWithShape="1">
          <a:blip r:embed="rId2">
            <a:alphaModFix/>
          </a:blip>
          <a:srcRect l="1317" t="20914" r="57759" b="20908"/>
          <a:stretch/>
        </p:blipFill>
        <p:spPr>
          <a:xfrm>
            <a:off x="5588850" y="-546399"/>
            <a:ext cx="1014301" cy="1464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88212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729767" y="-2720433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6163333" y="861867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967" y="1154700"/>
            <a:ext cx="6811600" cy="2907200"/>
          </a:xfrm>
          <a:prstGeom prst="rect">
            <a:avLst/>
          </a:prstGeom>
          <a:effectLst>
            <a:outerShdw blurRad="114300" algn="bl" rotWithShape="0">
              <a:schemeClr val="dk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taatliches"/>
              <a:buNone/>
              <a:defRPr sz="11333"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828784" y="5299923"/>
            <a:ext cx="4971600" cy="4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14" name="Google Shape;14;p2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51" name="Google Shape;51;p2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ctrTitle" idx="2"/>
          </p:nvPr>
        </p:nvSpPr>
        <p:spPr>
          <a:xfrm>
            <a:off x="950967" y="3813367"/>
            <a:ext cx="4838800" cy="1168000"/>
          </a:xfrm>
          <a:prstGeom prst="rect">
            <a:avLst/>
          </a:prstGeom>
          <a:effectLst>
            <a:outerShdw blurRad="114300" algn="bl" rotWithShape="0">
              <a:schemeClr val="lt2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Damion"/>
              <a:buNone/>
              <a:defRPr sz="8000" b="1">
                <a:solidFill>
                  <a:schemeClr val="lt2"/>
                </a:solidFill>
                <a:latin typeface="Damion"/>
                <a:ea typeface="Damion"/>
                <a:cs typeface="Damion"/>
                <a:sym typeface="Dami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0283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729767" y="-2720433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6163333" y="861867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50967" y="1154700"/>
            <a:ext cx="6811600" cy="2907200"/>
          </a:xfrm>
          <a:prstGeom prst="rect">
            <a:avLst/>
          </a:prstGeom>
          <a:effectLst>
            <a:outerShdw blurRad="114300" algn="bl" rotWithShape="0">
              <a:schemeClr val="dk2">
                <a:alpha val="6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taatliches"/>
              <a:buNone/>
              <a:defRPr sz="11333"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828784" y="5299923"/>
            <a:ext cx="4971600" cy="4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14" name="Google Shape;14;p2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51" name="Google Shape;51;p2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2"/>
          <p:cNvSpPr txBox="1">
            <a:spLocks noGrp="1"/>
          </p:cNvSpPr>
          <p:nvPr>
            <p:ph type="ctrTitle" idx="2"/>
          </p:nvPr>
        </p:nvSpPr>
        <p:spPr>
          <a:xfrm>
            <a:off x="950967" y="3813367"/>
            <a:ext cx="4838800" cy="1168000"/>
          </a:xfrm>
          <a:prstGeom prst="rect">
            <a:avLst/>
          </a:prstGeom>
          <a:effectLst>
            <a:outerShdw blurRad="114300" algn="bl" rotWithShape="0">
              <a:schemeClr val="lt2">
                <a:alpha val="52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Damion"/>
              <a:buNone/>
              <a:defRPr sz="8000" b="1">
                <a:solidFill>
                  <a:schemeClr val="lt2"/>
                </a:solidFill>
                <a:latin typeface="Damion"/>
                <a:ea typeface="Damion"/>
                <a:cs typeface="Damion"/>
                <a:sym typeface="Dami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mion"/>
              <a:buNone/>
              <a:defRPr sz="6933">
                <a:solidFill>
                  <a:srgbClr val="191919"/>
                </a:solidFill>
                <a:latin typeface="Damion"/>
                <a:ea typeface="Damion"/>
                <a:cs typeface="Damion"/>
                <a:sym typeface="Dami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4084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/>
          <p:nvPr/>
        </p:nvSpPr>
        <p:spPr>
          <a:xfrm>
            <a:off x="-4755533" y="1176567"/>
            <a:ext cx="12619600" cy="77212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3"/>
          <p:cNvSpPr/>
          <p:nvPr/>
        </p:nvSpPr>
        <p:spPr>
          <a:xfrm>
            <a:off x="3593933" y="-1990967"/>
            <a:ext cx="113720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6903200" y="2927333"/>
            <a:ext cx="3586400" cy="8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title" idx="2" hasCustomPrompt="1"/>
          </p:nvPr>
        </p:nvSpPr>
        <p:spPr>
          <a:xfrm>
            <a:off x="3313267" y="3173551"/>
            <a:ext cx="1691200" cy="101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7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subTitle" idx="1"/>
          </p:nvPr>
        </p:nvSpPr>
        <p:spPr>
          <a:xfrm>
            <a:off x="6903200" y="3902833"/>
            <a:ext cx="35864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3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95" name="Google Shape;95;p3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132" name="Google Shape;132;p3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8" name="Google Shape;168;p3"/>
          <p:cNvSpPr/>
          <p:nvPr/>
        </p:nvSpPr>
        <p:spPr>
          <a:xfrm>
            <a:off x="-242000" y="1864967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3"/>
          <p:cNvSpPr/>
          <p:nvPr/>
        </p:nvSpPr>
        <p:spPr>
          <a:xfrm rot="-2700000">
            <a:off x="484062" y="43043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"/>
          <p:cNvSpPr/>
          <p:nvPr/>
        </p:nvSpPr>
        <p:spPr>
          <a:xfrm>
            <a:off x="10612733" y="1377600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59129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4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4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77" name="Google Shape;177;p4"/>
          <p:cNvPicPr preferRelativeResize="0"/>
          <p:nvPr/>
        </p:nvPicPr>
        <p:blipFill rotWithShape="1">
          <a:blip r:embed="rId2">
            <a:alphaModFix/>
          </a:blip>
          <a:srcRect l="9592" t="4489" r="9324" b="41091"/>
          <a:stretch/>
        </p:blipFill>
        <p:spPr>
          <a:xfrm rot="-326869">
            <a:off x="124367" y="5059084"/>
            <a:ext cx="2532567" cy="1726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129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5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5"/>
          <p:cNvSpPr txBox="1">
            <a:spLocks noGrp="1"/>
          </p:cNvSpPr>
          <p:nvPr>
            <p:ph type="subTitle" idx="1"/>
          </p:nvPr>
        </p:nvSpPr>
        <p:spPr>
          <a:xfrm>
            <a:off x="1996596" y="3025800"/>
            <a:ext cx="3778000" cy="5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5"/>
          <p:cNvSpPr txBox="1">
            <a:spLocks noGrp="1"/>
          </p:cNvSpPr>
          <p:nvPr>
            <p:ph type="subTitle" idx="2"/>
          </p:nvPr>
        </p:nvSpPr>
        <p:spPr>
          <a:xfrm>
            <a:off x="6417404" y="3025800"/>
            <a:ext cx="3778000" cy="5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5"/>
          <p:cNvSpPr txBox="1">
            <a:spLocks noGrp="1"/>
          </p:cNvSpPr>
          <p:nvPr>
            <p:ph type="subTitle" idx="3"/>
          </p:nvPr>
        </p:nvSpPr>
        <p:spPr>
          <a:xfrm>
            <a:off x="1996596" y="3513535"/>
            <a:ext cx="37780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subTitle" idx="4"/>
          </p:nvPr>
        </p:nvSpPr>
        <p:spPr>
          <a:xfrm>
            <a:off x="6417404" y="3513535"/>
            <a:ext cx="37780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78058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6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773151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/>
          <p:nvPr/>
        </p:nvSpPr>
        <p:spPr>
          <a:xfrm>
            <a:off x="-3547467" y="-30363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>
            <a:off x="5171400" y="21629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7"/>
          <p:cNvSpPr txBox="1">
            <a:spLocks noGrp="1"/>
          </p:cNvSpPr>
          <p:nvPr>
            <p:ph type="body" idx="1"/>
          </p:nvPr>
        </p:nvSpPr>
        <p:spPr>
          <a:xfrm>
            <a:off x="968600" y="2268300"/>
            <a:ext cx="3923600" cy="3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solidFill>
                  <a:schemeClr val="accent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7"/>
          <p:cNvSpPr>
            <a:spLocks noGrp="1"/>
          </p:cNvSpPr>
          <p:nvPr>
            <p:ph type="pic" idx="2"/>
          </p:nvPr>
        </p:nvSpPr>
        <p:spPr>
          <a:xfrm>
            <a:off x="5524933" y="2003433"/>
            <a:ext cx="5488800" cy="407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42875" dist="19050" dir="5400000" algn="bl" rotWithShape="0">
              <a:schemeClr val="dk2">
                <a:alpha val="50000"/>
              </a:schemeClr>
            </a:outerShdw>
          </a:effectLst>
        </p:spPr>
      </p:sp>
      <p:sp>
        <p:nvSpPr>
          <p:cNvPr id="199" name="Google Shape;199;p7"/>
          <p:cNvSpPr/>
          <p:nvPr/>
        </p:nvSpPr>
        <p:spPr>
          <a:xfrm rot="-2700000">
            <a:off x="531829" y="6086307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972510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/>
          <p:nvPr/>
        </p:nvSpPr>
        <p:spPr>
          <a:xfrm>
            <a:off x="3861100" y="-2869067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8"/>
          <p:cNvSpPr/>
          <p:nvPr/>
        </p:nvSpPr>
        <p:spPr>
          <a:xfrm>
            <a:off x="-3756567" y="1682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3157000" y="2079000"/>
            <a:ext cx="5878000" cy="33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grpSp>
        <p:nvGrpSpPr>
          <p:cNvPr id="204" name="Google Shape;204;p8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205" name="Google Shape;205;p8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242" name="Google Shape;242;p8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78" name="Google Shape;278;p8"/>
          <p:cNvPicPr preferRelativeResize="0"/>
          <p:nvPr/>
        </p:nvPicPr>
        <p:blipFill rotWithShape="1">
          <a:blip r:embed="rId2">
            <a:alphaModFix amt="90000"/>
          </a:blip>
          <a:srcRect l="16378" t="19359" r="16552" b="21975"/>
          <a:stretch/>
        </p:blipFill>
        <p:spPr>
          <a:xfrm flipH="1">
            <a:off x="-1386734" y="2947268"/>
            <a:ext cx="2687403" cy="132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2">
            <a:alphaModFix/>
          </a:blip>
          <a:srcRect l="16378" t="19359" r="16552" b="21975"/>
          <a:stretch/>
        </p:blipFill>
        <p:spPr>
          <a:xfrm>
            <a:off x="10827667" y="2947268"/>
            <a:ext cx="2687403" cy="1322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3039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/>
          <p:nvPr/>
        </p:nvSpPr>
        <p:spPr>
          <a:xfrm>
            <a:off x="2822667" y="-35869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9"/>
          <p:cNvSpPr/>
          <p:nvPr/>
        </p:nvSpPr>
        <p:spPr>
          <a:xfrm>
            <a:off x="-2592667" y="27832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9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3369000" y="2845433"/>
            <a:ext cx="5454000" cy="92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subTitle" idx="1"/>
          </p:nvPr>
        </p:nvSpPr>
        <p:spPr>
          <a:xfrm>
            <a:off x="3369000" y="3772267"/>
            <a:ext cx="54540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6" name="Google Shape;286;p9"/>
          <p:cNvPicPr preferRelativeResize="0"/>
          <p:nvPr/>
        </p:nvPicPr>
        <p:blipFill rotWithShape="1">
          <a:blip r:embed="rId2">
            <a:alphaModFix amt="76000"/>
          </a:blip>
          <a:srcRect l="14154" t="29099" r="40419" b="21225"/>
          <a:stretch/>
        </p:blipFill>
        <p:spPr>
          <a:xfrm>
            <a:off x="9035401" y="719334"/>
            <a:ext cx="2997199" cy="332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9"/>
          <p:cNvPicPr preferRelativeResize="0"/>
          <p:nvPr/>
        </p:nvPicPr>
        <p:blipFill rotWithShape="1">
          <a:blip r:embed="rId2">
            <a:alphaModFix/>
          </a:blip>
          <a:srcRect l="37449" t="29099" r="11417" b="21225"/>
          <a:stretch/>
        </p:blipFill>
        <p:spPr>
          <a:xfrm>
            <a:off x="170800" y="3459801"/>
            <a:ext cx="2918933" cy="28766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9"/>
          <p:cNvSpPr/>
          <p:nvPr/>
        </p:nvSpPr>
        <p:spPr>
          <a:xfrm rot="-2700000">
            <a:off x="10953129" y="5571241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9"/>
          <p:cNvSpPr/>
          <p:nvPr/>
        </p:nvSpPr>
        <p:spPr>
          <a:xfrm>
            <a:off x="445967" y="614033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705174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>
            <a:spLocks noGrp="1"/>
          </p:cNvSpPr>
          <p:nvPr>
            <p:ph type="title"/>
          </p:nvPr>
        </p:nvSpPr>
        <p:spPr>
          <a:xfrm>
            <a:off x="1083401" y="2902748"/>
            <a:ext cx="4777200" cy="18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73328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/>
          <p:nvPr/>
        </p:nvSpPr>
        <p:spPr>
          <a:xfrm>
            <a:off x="-3418367" y="-3061933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>
            <a:off x="6163333" y="861867"/>
            <a:ext cx="8314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 txBox="1">
            <a:spLocks noGrp="1"/>
          </p:cNvSpPr>
          <p:nvPr>
            <p:ph type="title" hasCustomPrompt="1"/>
          </p:nvPr>
        </p:nvSpPr>
        <p:spPr>
          <a:xfrm>
            <a:off x="2765100" y="1784700"/>
            <a:ext cx="6667200" cy="1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96" name="Google Shape;296;p11"/>
          <p:cNvSpPr txBox="1">
            <a:spLocks noGrp="1"/>
          </p:cNvSpPr>
          <p:nvPr>
            <p:ph type="subTitle" idx="1"/>
          </p:nvPr>
        </p:nvSpPr>
        <p:spPr>
          <a:xfrm>
            <a:off x="2885633" y="3702533"/>
            <a:ext cx="6426400" cy="49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97" name="Google Shape;297;p11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298" name="Google Shape;298;p1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4" name="Google Shape;334;p11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335" name="Google Shape;335;p1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71" name="Google Shape;371;p11"/>
          <p:cNvPicPr preferRelativeResize="0"/>
          <p:nvPr/>
        </p:nvPicPr>
        <p:blipFill rotWithShape="1">
          <a:blip r:embed="rId2">
            <a:alphaModFix/>
          </a:blip>
          <a:srcRect l="41013" t="10346" r="14619"/>
          <a:stretch/>
        </p:blipFill>
        <p:spPr>
          <a:xfrm>
            <a:off x="-95800" y="3035301"/>
            <a:ext cx="1669667" cy="343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1"/>
          <p:cNvPicPr preferRelativeResize="0"/>
          <p:nvPr/>
        </p:nvPicPr>
        <p:blipFill rotWithShape="1">
          <a:blip r:embed="rId3">
            <a:alphaModFix/>
          </a:blip>
          <a:srcRect l="16379" t="19359" r="35245" b="21975"/>
          <a:stretch/>
        </p:blipFill>
        <p:spPr>
          <a:xfrm>
            <a:off x="9586467" y="663300"/>
            <a:ext cx="2677799" cy="1826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1174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0749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2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3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13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7" name="Google Shape;377;p13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3"/>
          <p:cNvSpPr txBox="1">
            <a:spLocks noGrp="1"/>
          </p:cNvSpPr>
          <p:nvPr>
            <p:ph type="subTitle" idx="1"/>
          </p:nvPr>
        </p:nvSpPr>
        <p:spPr>
          <a:xfrm>
            <a:off x="1887567" y="3018567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2"/>
          </p:nvPr>
        </p:nvSpPr>
        <p:spPr>
          <a:xfrm>
            <a:off x="7550101" y="3018568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3"/>
          </p:nvPr>
        </p:nvSpPr>
        <p:spPr>
          <a:xfrm>
            <a:off x="1887567" y="5457855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subTitle" idx="4"/>
          </p:nvPr>
        </p:nvSpPr>
        <p:spPr>
          <a:xfrm>
            <a:off x="7550101" y="5457857"/>
            <a:ext cx="3033200" cy="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5" hasCustomPrompt="1"/>
          </p:nvPr>
        </p:nvSpPr>
        <p:spPr>
          <a:xfrm>
            <a:off x="2915160" y="1787767"/>
            <a:ext cx="9780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6" hasCustomPrompt="1"/>
          </p:nvPr>
        </p:nvSpPr>
        <p:spPr>
          <a:xfrm>
            <a:off x="2916560" y="4216133"/>
            <a:ext cx="975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7" hasCustomPrompt="1"/>
          </p:nvPr>
        </p:nvSpPr>
        <p:spPr>
          <a:xfrm>
            <a:off x="8579103" y="1721164"/>
            <a:ext cx="975200" cy="6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title" idx="8" hasCustomPrompt="1"/>
          </p:nvPr>
        </p:nvSpPr>
        <p:spPr>
          <a:xfrm>
            <a:off x="8579103" y="4216136"/>
            <a:ext cx="975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9"/>
          </p:nvPr>
        </p:nvSpPr>
        <p:spPr>
          <a:xfrm>
            <a:off x="1887560" y="2555867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3"/>
          </p:nvPr>
        </p:nvSpPr>
        <p:spPr>
          <a:xfrm>
            <a:off x="1887560" y="4985971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14"/>
          </p:nvPr>
        </p:nvSpPr>
        <p:spPr>
          <a:xfrm>
            <a:off x="7550103" y="2555867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subTitle" idx="15"/>
          </p:nvPr>
        </p:nvSpPr>
        <p:spPr>
          <a:xfrm>
            <a:off x="7550103" y="4985971"/>
            <a:ext cx="3033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391" name="Google Shape;391;p13"/>
          <p:cNvPicPr preferRelativeResize="0"/>
          <p:nvPr/>
        </p:nvPicPr>
        <p:blipFill rotWithShape="1">
          <a:blip r:embed="rId2">
            <a:alphaModFix/>
          </a:blip>
          <a:srcRect l="35156" t="-25215" r="31839" b="-13943"/>
          <a:stretch/>
        </p:blipFill>
        <p:spPr>
          <a:xfrm>
            <a:off x="181833" y="3716301"/>
            <a:ext cx="1322468" cy="31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3"/>
          <p:cNvSpPr/>
          <p:nvPr/>
        </p:nvSpPr>
        <p:spPr>
          <a:xfrm>
            <a:off x="11359500" y="4036700"/>
            <a:ext cx="470000" cy="47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3" name="Google Shape;393;p13"/>
          <p:cNvSpPr/>
          <p:nvPr/>
        </p:nvSpPr>
        <p:spPr>
          <a:xfrm rot="-2700000">
            <a:off x="557229" y="3014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4" name="Google Shape;394;p13"/>
          <p:cNvPicPr preferRelativeResize="0"/>
          <p:nvPr/>
        </p:nvPicPr>
        <p:blipFill rotWithShape="1">
          <a:blip r:embed="rId3">
            <a:alphaModFix/>
          </a:blip>
          <a:srcRect l="13752" t="11660" r="49017" b="10183"/>
          <a:stretch/>
        </p:blipFill>
        <p:spPr>
          <a:xfrm>
            <a:off x="11062768" y="4590833"/>
            <a:ext cx="942833" cy="201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/>
        </p:nvPicPr>
        <p:blipFill rotWithShape="1">
          <a:blip r:embed="rId3">
            <a:alphaModFix amt="60000"/>
          </a:blip>
          <a:srcRect l="50256" t="11660" r="12513" b="10183"/>
          <a:stretch/>
        </p:blipFill>
        <p:spPr>
          <a:xfrm>
            <a:off x="181834" y="545500"/>
            <a:ext cx="942833" cy="2010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1795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4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9" name="Google Shape;399;p14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07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2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"/>
          <p:cNvSpPr/>
          <p:nvPr/>
        </p:nvSpPr>
        <p:spPr>
          <a:xfrm>
            <a:off x="5115600" y="-2876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3" name="Google Shape;403;p15"/>
          <p:cNvSpPr/>
          <p:nvPr/>
        </p:nvSpPr>
        <p:spPr>
          <a:xfrm>
            <a:off x="-4474433" y="20793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4" name="Google Shape;404;p15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3847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bg>
      <p:bgPr>
        <a:solidFill>
          <a:schemeClr val="accent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6"/>
          <p:cNvSpPr/>
          <p:nvPr/>
        </p:nvSpPr>
        <p:spPr>
          <a:xfrm>
            <a:off x="-4132933" y="30829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6"/>
          <p:cNvSpPr/>
          <p:nvPr/>
        </p:nvSpPr>
        <p:spPr>
          <a:xfrm>
            <a:off x="4955300" y="-28621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6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6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16"/>
          <p:cNvSpPr txBox="1">
            <a:spLocks noGrp="1"/>
          </p:cNvSpPr>
          <p:nvPr>
            <p:ph type="body" idx="1"/>
          </p:nvPr>
        </p:nvSpPr>
        <p:spPr>
          <a:xfrm>
            <a:off x="950967" y="1504500"/>
            <a:ext cx="5352000" cy="4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88117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2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7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7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7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7"/>
          <p:cNvSpPr txBox="1">
            <a:spLocks noGrp="1"/>
          </p:cNvSpPr>
          <p:nvPr>
            <p:ph type="body" idx="1"/>
          </p:nvPr>
        </p:nvSpPr>
        <p:spPr>
          <a:xfrm>
            <a:off x="7331167" y="3141333"/>
            <a:ext cx="3509600" cy="1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●"/>
              <a:defRPr>
                <a:solidFill>
                  <a:schemeClr val="accent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○"/>
              <a:defRPr>
                <a:solidFill>
                  <a:schemeClr val="accent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arker Grotesque SemiBold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418" name="Google Shape;418;p17"/>
          <p:cNvPicPr preferRelativeResize="0"/>
          <p:nvPr/>
        </p:nvPicPr>
        <p:blipFill rotWithShape="1">
          <a:blip r:embed="rId2">
            <a:alphaModFix amt="76000"/>
          </a:blip>
          <a:srcRect l="14154" t="29099" r="40419" b="21225"/>
          <a:stretch/>
        </p:blipFill>
        <p:spPr>
          <a:xfrm>
            <a:off x="9656397" y="4342134"/>
            <a:ext cx="2353800" cy="261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7"/>
          <p:cNvSpPr/>
          <p:nvPr/>
        </p:nvSpPr>
        <p:spPr>
          <a:xfrm>
            <a:off x="7839333" y="5922067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7"/>
          <p:cNvSpPr/>
          <p:nvPr/>
        </p:nvSpPr>
        <p:spPr>
          <a:xfrm rot="-2700000">
            <a:off x="537205" y="6126955"/>
            <a:ext cx="390323" cy="390323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1622564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18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4" name="Google Shape;424;p18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5" name="Google Shape;425;p18"/>
          <p:cNvSpPr txBox="1">
            <a:spLocks noGrp="1"/>
          </p:cNvSpPr>
          <p:nvPr>
            <p:ph type="subTitle" idx="1"/>
          </p:nvPr>
        </p:nvSpPr>
        <p:spPr>
          <a:xfrm>
            <a:off x="947300" y="4059017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8"/>
          <p:cNvSpPr txBox="1">
            <a:spLocks noGrp="1"/>
          </p:cNvSpPr>
          <p:nvPr>
            <p:ph type="subTitle" idx="2"/>
          </p:nvPr>
        </p:nvSpPr>
        <p:spPr>
          <a:xfrm>
            <a:off x="4538400" y="3198552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8"/>
          <p:cNvSpPr txBox="1">
            <a:spLocks noGrp="1"/>
          </p:cNvSpPr>
          <p:nvPr>
            <p:ph type="subTitle" idx="3"/>
          </p:nvPr>
        </p:nvSpPr>
        <p:spPr>
          <a:xfrm>
            <a:off x="8129500" y="4059017"/>
            <a:ext cx="3115200" cy="10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subTitle" idx="4"/>
          </p:nvPr>
        </p:nvSpPr>
        <p:spPr>
          <a:xfrm>
            <a:off x="947300" y="3665084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subTitle" idx="5"/>
          </p:nvPr>
        </p:nvSpPr>
        <p:spPr>
          <a:xfrm>
            <a:off x="8129500" y="3665084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6"/>
          </p:nvPr>
        </p:nvSpPr>
        <p:spPr>
          <a:xfrm>
            <a:off x="4538400" y="2805851"/>
            <a:ext cx="3115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10736033" y="1243067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18"/>
          <p:cNvSpPr/>
          <p:nvPr/>
        </p:nvSpPr>
        <p:spPr>
          <a:xfrm rot="-2700000">
            <a:off x="10586162" y="925774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4" name="Google Shape;434;p18"/>
          <p:cNvPicPr preferRelativeResize="0"/>
          <p:nvPr/>
        </p:nvPicPr>
        <p:blipFill rotWithShape="1">
          <a:blip r:embed="rId2">
            <a:alphaModFix/>
          </a:blip>
          <a:srcRect l="13752" t="11660" r="4091" b="10183"/>
          <a:stretch/>
        </p:blipFill>
        <p:spPr>
          <a:xfrm>
            <a:off x="441067" y="5295934"/>
            <a:ext cx="1292768" cy="12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8"/>
          <p:cNvPicPr preferRelativeResize="0"/>
          <p:nvPr/>
        </p:nvPicPr>
        <p:blipFill rotWithShape="1">
          <a:blip r:embed="rId2">
            <a:alphaModFix/>
          </a:blip>
          <a:srcRect l="13752" t="11660" r="4091" b="10183"/>
          <a:stretch/>
        </p:blipFill>
        <p:spPr>
          <a:xfrm>
            <a:off x="11187167" y="92300"/>
            <a:ext cx="907167" cy="876533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8"/>
          <p:cNvSpPr/>
          <p:nvPr/>
        </p:nvSpPr>
        <p:spPr>
          <a:xfrm rot="-2700000">
            <a:off x="11250962" y="6068741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>
                <a:alpha val="9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25866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accent2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9"/>
          <p:cNvSpPr/>
          <p:nvPr/>
        </p:nvSpPr>
        <p:spPr>
          <a:xfrm>
            <a:off x="5115600" y="-2876033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9" name="Google Shape;439;p19"/>
          <p:cNvSpPr/>
          <p:nvPr/>
        </p:nvSpPr>
        <p:spPr>
          <a:xfrm>
            <a:off x="-4474433" y="20793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0" name="Google Shape;440;p19"/>
          <p:cNvSpPr/>
          <p:nvPr/>
        </p:nvSpPr>
        <p:spPr>
          <a:xfrm>
            <a:off x="174800" y="90600"/>
            <a:ext cx="11842400" cy="6676800"/>
          </a:xfrm>
          <a:prstGeom prst="roundRect">
            <a:avLst>
              <a:gd name="adj" fmla="val 416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1" name="Google Shape;441;p19"/>
          <p:cNvSpPr txBox="1">
            <a:spLocks noGrp="1"/>
          </p:cNvSpPr>
          <p:nvPr>
            <p:ph type="subTitle" idx="1"/>
          </p:nvPr>
        </p:nvSpPr>
        <p:spPr>
          <a:xfrm>
            <a:off x="959967" y="28327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2"/>
          </p:nvPr>
        </p:nvSpPr>
        <p:spPr>
          <a:xfrm>
            <a:off x="4558992" y="28327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3"/>
          </p:nvPr>
        </p:nvSpPr>
        <p:spPr>
          <a:xfrm>
            <a:off x="959967" y="5258284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subTitle" idx="4"/>
          </p:nvPr>
        </p:nvSpPr>
        <p:spPr>
          <a:xfrm>
            <a:off x="4558992" y="5258284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9"/>
          <p:cNvSpPr txBox="1">
            <a:spLocks noGrp="1"/>
          </p:cNvSpPr>
          <p:nvPr>
            <p:ph type="subTitle" idx="5"/>
          </p:nvPr>
        </p:nvSpPr>
        <p:spPr>
          <a:xfrm>
            <a:off x="8158027" y="28327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9"/>
          <p:cNvSpPr txBox="1">
            <a:spLocks noGrp="1"/>
          </p:cNvSpPr>
          <p:nvPr>
            <p:ph type="subTitle" idx="6"/>
          </p:nvPr>
        </p:nvSpPr>
        <p:spPr>
          <a:xfrm>
            <a:off x="8158027" y="5258284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9"/>
          <p:cNvSpPr txBox="1">
            <a:spLocks noGrp="1"/>
          </p:cNvSpPr>
          <p:nvPr>
            <p:ph type="subTitle" idx="7"/>
          </p:nvPr>
        </p:nvSpPr>
        <p:spPr>
          <a:xfrm>
            <a:off x="959967" y="2513467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9" name="Google Shape;449;p19"/>
          <p:cNvSpPr txBox="1">
            <a:spLocks noGrp="1"/>
          </p:cNvSpPr>
          <p:nvPr>
            <p:ph type="subTitle" idx="8"/>
          </p:nvPr>
        </p:nvSpPr>
        <p:spPr>
          <a:xfrm>
            <a:off x="4558992" y="2513467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19"/>
          <p:cNvSpPr txBox="1">
            <a:spLocks noGrp="1"/>
          </p:cNvSpPr>
          <p:nvPr>
            <p:ph type="subTitle" idx="9"/>
          </p:nvPr>
        </p:nvSpPr>
        <p:spPr>
          <a:xfrm>
            <a:off x="8158027" y="2513467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1" name="Google Shape;451;p19"/>
          <p:cNvSpPr txBox="1">
            <a:spLocks noGrp="1"/>
          </p:cNvSpPr>
          <p:nvPr>
            <p:ph type="subTitle" idx="13"/>
          </p:nvPr>
        </p:nvSpPr>
        <p:spPr>
          <a:xfrm>
            <a:off x="959967" y="4939084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subTitle" idx="14"/>
          </p:nvPr>
        </p:nvSpPr>
        <p:spPr>
          <a:xfrm>
            <a:off x="4559000" y="4939084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3" name="Google Shape;453;p19"/>
          <p:cNvSpPr txBox="1">
            <a:spLocks noGrp="1"/>
          </p:cNvSpPr>
          <p:nvPr>
            <p:ph type="subTitle" idx="15"/>
          </p:nvPr>
        </p:nvSpPr>
        <p:spPr>
          <a:xfrm>
            <a:off x="8158033" y="4939084"/>
            <a:ext cx="3074000" cy="5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54" name="Google Shape;454;p19"/>
          <p:cNvPicPr preferRelativeResize="0"/>
          <p:nvPr/>
        </p:nvPicPr>
        <p:blipFill rotWithShape="1">
          <a:blip r:embed="rId2">
            <a:alphaModFix amt="55000"/>
          </a:blip>
          <a:srcRect l="49462" t="25213" r="10741" b="37310"/>
          <a:stretch/>
        </p:blipFill>
        <p:spPr>
          <a:xfrm rot="580432">
            <a:off x="11140856" y="5829200"/>
            <a:ext cx="835693" cy="79936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9"/>
          <p:cNvSpPr/>
          <p:nvPr/>
        </p:nvSpPr>
        <p:spPr>
          <a:xfrm rot="-2700000">
            <a:off x="438562" y="6178741"/>
            <a:ext cx="470084" cy="470084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19"/>
          <p:cNvSpPr/>
          <p:nvPr/>
        </p:nvSpPr>
        <p:spPr>
          <a:xfrm rot="-2700000">
            <a:off x="820539" y="6063321"/>
            <a:ext cx="390323" cy="390323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57" name="Google Shape;457;p19"/>
          <p:cNvPicPr preferRelativeResize="0"/>
          <p:nvPr/>
        </p:nvPicPr>
        <p:blipFill rotWithShape="1">
          <a:blip r:embed="rId3">
            <a:alphaModFix/>
          </a:blip>
          <a:srcRect l="16378" t="19359" r="16552" b="21975"/>
          <a:stretch/>
        </p:blipFill>
        <p:spPr>
          <a:xfrm>
            <a:off x="9330801" y="58334"/>
            <a:ext cx="2424967" cy="1192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3977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/>
          <p:nvPr/>
        </p:nvSpPr>
        <p:spPr>
          <a:xfrm>
            <a:off x="-5286233" y="-3552067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0" name="Google Shape;460;p20"/>
          <p:cNvSpPr/>
          <p:nvPr/>
        </p:nvSpPr>
        <p:spPr>
          <a:xfrm>
            <a:off x="5487900" y="16475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1" name="Google Shape;461;p20"/>
          <p:cNvSpPr txBox="1">
            <a:spLocks noGrp="1"/>
          </p:cNvSpPr>
          <p:nvPr>
            <p:ph type="title" hasCustomPrompt="1"/>
          </p:nvPr>
        </p:nvSpPr>
        <p:spPr>
          <a:xfrm>
            <a:off x="2464000" y="1111383"/>
            <a:ext cx="72640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6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62" name="Google Shape;462;p20"/>
          <p:cNvSpPr txBox="1">
            <a:spLocks noGrp="1"/>
          </p:cNvSpPr>
          <p:nvPr>
            <p:ph type="subTitle" idx="1"/>
          </p:nvPr>
        </p:nvSpPr>
        <p:spPr>
          <a:xfrm>
            <a:off x="3296000" y="2445767"/>
            <a:ext cx="5600000" cy="53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0"/>
          <p:cNvSpPr txBox="1">
            <a:spLocks noGrp="1"/>
          </p:cNvSpPr>
          <p:nvPr>
            <p:ph type="title" idx="2" hasCustomPrompt="1"/>
          </p:nvPr>
        </p:nvSpPr>
        <p:spPr>
          <a:xfrm>
            <a:off x="2464000" y="3756321"/>
            <a:ext cx="7264000" cy="10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666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464" name="Google Shape;464;p20"/>
          <p:cNvSpPr txBox="1">
            <a:spLocks noGrp="1"/>
          </p:cNvSpPr>
          <p:nvPr>
            <p:ph type="subTitle" idx="3"/>
          </p:nvPr>
        </p:nvSpPr>
        <p:spPr>
          <a:xfrm>
            <a:off x="3190800" y="5141533"/>
            <a:ext cx="5705200" cy="41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466" name="Google Shape;466;p20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2" name="Google Shape;502;p20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503" name="Google Shape;503;p20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9" name="Google Shape;539;p20"/>
          <p:cNvSpPr/>
          <p:nvPr/>
        </p:nvSpPr>
        <p:spPr>
          <a:xfrm>
            <a:off x="162900" y="982733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0"/>
          <p:cNvSpPr/>
          <p:nvPr/>
        </p:nvSpPr>
        <p:spPr>
          <a:xfrm>
            <a:off x="11043800" y="4546733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651797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1"/>
          <p:cNvSpPr/>
          <p:nvPr/>
        </p:nvSpPr>
        <p:spPr>
          <a:xfrm>
            <a:off x="-4742600" y="-3328833"/>
            <a:ext cx="113404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3" name="Google Shape;543;p21"/>
          <p:cNvSpPr/>
          <p:nvPr/>
        </p:nvSpPr>
        <p:spPr>
          <a:xfrm>
            <a:off x="4756100" y="1210333"/>
            <a:ext cx="11390800" cy="83148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4" name="Google Shape;544;p21"/>
          <p:cNvGrpSpPr/>
          <p:nvPr/>
        </p:nvGrpSpPr>
        <p:grpSpPr>
          <a:xfrm>
            <a:off x="568402" y="410947"/>
            <a:ext cx="11006895" cy="122000"/>
            <a:chOff x="426301" y="308210"/>
            <a:chExt cx="8255171" cy="91500"/>
          </a:xfrm>
        </p:grpSpPr>
        <p:sp>
          <p:nvSpPr>
            <p:cNvPr id="545" name="Google Shape;545;p2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1" name="Google Shape;581;p21"/>
          <p:cNvGrpSpPr/>
          <p:nvPr/>
        </p:nvGrpSpPr>
        <p:grpSpPr>
          <a:xfrm>
            <a:off x="568402" y="6405347"/>
            <a:ext cx="11006895" cy="122000"/>
            <a:chOff x="426301" y="308210"/>
            <a:chExt cx="8255171" cy="91500"/>
          </a:xfrm>
        </p:grpSpPr>
        <p:sp>
          <p:nvSpPr>
            <p:cNvPr id="582" name="Google Shape;582;p21"/>
            <p:cNvSpPr/>
            <p:nvPr/>
          </p:nvSpPr>
          <p:spPr>
            <a:xfrm>
              <a:off x="42630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595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89283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112609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135936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159263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182589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205916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229242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252569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5895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299222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3225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345875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369202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392528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15855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39181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62508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85834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5091615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32488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55814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79141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02467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257943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49120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724474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95774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7191006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7424167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7657328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7890489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8123650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8356811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8589972" y="308210"/>
              <a:ext cx="91500" cy="9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14313" algn="bl" rotWithShape="0">
                <a:schemeClr val="dk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18" name="Google Shape;618;p21"/>
          <p:cNvSpPr txBox="1">
            <a:spLocks noGrp="1"/>
          </p:cNvSpPr>
          <p:nvPr>
            <p:ph type="title"/>
          </p:nvPr>
        </p:nvSpPr>
        <p:spPr>
          <a:xfrm>
            <a:off x="6096067" y="827733"/>
            <a:ext cx="4795600" cy="15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1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21"/>
          <p:cNvSpPr txBox="1">
            <a:spLocks noGrp="1"/>
          </p:cNvSpPr>
          <p:nvPr>
            <p:ph type="subTitle" idx="1"/>
          </p:nvPr>
        </p:nvSpPr>
        <p:spPr>
          <a:xfrm>
            <a:off x="6096000" y="2307267"/>
            <a:ext cx="4795600" cy="17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20" name="Google Shape;620;p21"/>
          <p:cNvSpPr txBox="1"/>
          <p:nvPr/>
        </p:nvSpPr>
        <p:spPr>
          <a:xfrm>
            <a:off x="6096067" y="4187217"/>
            <a:ext cx="5144800" cy="1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u="sng">
                <a:solidFill>
                  <a:schemeClr val="accent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 u="sng">
              <a:solidFill>
                <a:schemeClr val="accent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21"/>
          <p:cNvSpPr/>
          <p:nvPr/>
        </p:nvSpPr>
        <p:spPr>
          <a:xfrm>
            <a:off x="427167" y="5447267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2" name="Google Shape;622;p21"/>
          <p:cNvSpPr/>
          <p:nvPr/>
        </p:nvSpPr>
        <p:spPr>
          <a:xfrm>
            <a:off x="755772" y="5006988"/>
            <a:ext cx="390400" cy="3904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3" name="Google Shape;623;p21"/>
          <p:cNvSpPr/>
          <p:nvPr/>
        </p:nvSpPr>
        <p:spPr>
          <a:xfrm>
            <a:off x="11479805" y="5447255"/>
            <a:ext cx="390400" cy="3904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4" name="Google Shape;624;p21"/>
          <p:cNvSpPr/>
          <p:nvPr/>
        </p:nvSpPr>
        <p:spPr>
          <a:xfrm>
            <a:off x="90800" y="810133"/>
            <a:ext cx="664800" cy="6648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25" name="Google Shape;625;p21"/>
          <p:cNvPicPr preferRelativeResize="0"/>
          <p:nvPr/>
        </p:nvPicPr>
        <p:blipFill rotWithShape="1">
          <a:blip r:embed="rId5">
            <a:alphaModFix/>
          </a:blip>
          <a:srcRect l="16378" t="19359" r="50845" b="21975"/>
          <a:stretch/>
        </p:blipFill>
        <p:spPr>
          <a:xfrm>
            <a:off x="10962167" y="2822300"/>
            <a:ext cx="1313333" cy="1322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9398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2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2"/>
          <p:cNvSpPr/>
          <p:nvPr/>
        </p:nvSpPr>
        <p:spPr>
          <a:xfrm>
            <a:off x="2899333" y="-3823867"/>
            <a:ext cx="14345200" cy="8850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8" name="Google Shape;628;p22"/>
          <p:cNvSpPr/>
          <p:nvPr/>
        </p:nvSpPr>
        <p:spPr>
          <a:xfrm>
            <a:off x="-4474433" y="2079300"/>
            <a:ext cx="11278800" cy="6958000"/>
          </a:xfrm>
          <a:prstGeom prst="ellipse">
            <a:avLst/>
          </a:prstGeom>
          <a:gradFill>
            <a:gsLst>
              <a:gs pos="0">
                <a:schemeClr val="accent4"/>
              </a:gs>
              <a:gs pos="63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9" name="Google Shape;629;p22"/>
          <p:cNvGrpSpPr/>
          <p:nvPr/>
        </p:nvGrpSpPr>
        <p:grpSpPr>
          <a:xfrm>
            <a:off x="161364" y="284383"/>
            <a:ext cx="281600" cy="6295000"/>
            <a:chOff x="235798" y="156137"/>
            <a:chExt cx="211200" cy="4721250"/>
          </a:xfrm>
        </p:grpSpPr>
        <p:sp>
          <p:nvSpPr>
            <p:cNvPr id="630" name="Google Shape;630;p22"/>
            <p:cNvSpPr/>
            <p:nvPr/>
          </p:nvSpPr>
          <p:spPr>
            <a:xfrm>
              <a:off x="235798" y="15613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235798" y="60714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235798" y="105814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35798" y="150915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235798" y="196015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235798" y="241116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235798" y="286216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235798" y="331317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235798" y="376417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235798" y="421518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235798" y="466618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1" name="Google Shape;641;p22"/>
          <p:cNvGrpSpPr/>
          <p:nvPr/>
        </p:nvGrpSpPr>
        <p:grpSpPr>
          <a:xfrm>
            <a:off x="11749031" y="284383"/>
            <a:ext cx="281600" cy="6295000"/>
            <a:chOff x="235798" y="156137"/>
            <a:chExt cx="211200" cy="4721250"/>
          </a:xfrm>
        </p:grpSpPr>
        <p:sp>
          <p:nvSpPr>
            <p:cNvPr id="642" name="Google Shape;642;p22"/>
            <p:cNvSpPr/>
            <p:nvPr/>
          </p:nvSpPr>
          <p:spPr>
            <a:xfrm>
              <a:off x="235798" y="15613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235798" y="60714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235798" y="105814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235798" y="150915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235798" y="196015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235798" y="241116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235798" y="286216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235798" y="331317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235798" y="376417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235798" y="4215182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235798" y="4666187"/>
              <a:ext cx="211200" cy="21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214313" algn="bl" rotWithShape="0">
                <a:schemeClr val="lt2">
                  <a:alpha val="8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53" name="Google Shape;653;p22"/>
          <p:cNvCxnSpPr>
            <a:endCxn id="642" idx="2"/>
          </p:cNvCxnSpPr>
          <p:nvPr/>
        </p:nvCxnSpPr>
        <p:spPr>
          <a:xfrm>
            <a:off x="443031" y="425183"/>
            <a:ext cx="1130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  <p:cxnSp>
        <p:nvCxnSpPr>
          <p:cNvPr id="654" name="Google Shape;654;p22"/>
          <p:cNvCxnSpPr>
            <a:stCxn id="640" idx="6"/>
            <a:endCxn id="652" idx="2"/>
          </p:cNvCxnSpPr>
          <p:nvPr/>
        </p:nvCxnSpPr>
        <p:spPr>
          <a:xfrm>
            <a:off x="442964" y="6438583"/>
            <a:ext cx="11306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9438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23"/>
          <p:cNvPicPr preferRelativeResize="0"/>
          <p:nvPr/>
        </p:nvPicPr>
        <p:blipFill rotWithShape="1">
          <a:blip r:embed="rId2">
            <a:alphaModFix/>
          </a:blip>
          <a:srcRect l="45895" t="21379" r="7032" b="20443"/>
          <a:stretch/>
        </p:blipFill>
        <p:spPr>
          <a:xfrm>
            <a:off x="5512667" y="5537806"/>
            <a:ext cx="1166699" cy="14646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23"/>
          <p:cNvGrpSpPr/>
          <p:nvPr/>
        </p:nvGrpSpPr>
        <p:grpSpPr>
          <a:xfrm>
            <a:off x="442951" y="6545083"/>
            <a:ext cx="11306100" cy="0"/>
            <a:chOff x="332223" y="4908812"/>
            <a:chExt cx="8479575" cy="0"/>
          </a:xfrm>
        </p:grpSpPr>
        <p:cxnSp>
          <p:nvCxnSpPr>
            <p:cNvPr id="658" name="Google Shape;658;p23"/>
            <p:cNvCxnSpPr/>
            <p:nvPr/>
          </p:nvCxnSpPr>
          <p:spPr>
            <a:xfrm>
              <a:off x="332223" y="4908812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  <p:cxnSp>
          <p:nvCxnSpPr>
            <p:cNvPr id="659" name="Google Shape;659;p23"/>
            <p:cNvCxnSpPr/>
            <p:nvPr/>
          </p:nvCxnSpPr>
          <p:spPr>
            <a:xfrm>
              <a:off x="5115498" y="4908812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</p:grpSp>
      <p:grpSp>
        <p:nvGrpSpPr>
          <p:cNvPr id="660" name="Google Shape;660;p23"/>
          <p:cNvGrpSpPr/>
          <p:nvPr/>
        </p:nvGrpSpPr>
        <p:grpSpPr>
          <a:xfrm>
            <a:off x="442951" y="312949"/>
            <a:ext cx="11306100" cy="0"/>
            <a:chOff x="332223" y="4828937"/>
            <a:chExt cx="8479575" cy="0"/>
          </a:xfrm>
        </p:grpSpPr>
        <p:cxnSp>
          <p:nvCxnSpPr>
            <p:cNvPr id="661" name="Google Shape;661;p23"/>
            <p:cNvCxnSpPr/>
            <p:nvPr/>
          </p:nvCxnSpPr>
          <p:spPr>
            <a:xfrm>
              <a:off x="332223" y="4828937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  <p:cxnSp>
          <p:nvCxnSpPr>
            <p:cNvPr id="662" name="Google Shape;662;p23"/>
            <p:cNvCxnSpPr/>
            <p:nvPr/>
          </p:nvCxnSpPr>
          <p:spPr>
            <a:xfrm>
              <a:off x="5115498" y="4828937"/>
              <a:ext cx="3696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</p:cxnSp>
      </p:grpSp>
      <p:pic>
        <p:nvPicPr>
          <p:cNvPr id="663" name="Google Shape;663;p23"/>
          <p:cNvPicPr preferRelativeResize="0"/>
          <p:nvPr/>
        </p:nvPicPr>
        <p:blipFill rotWithShape="1">
          <a:blip r:embed="rId2">
            <a:alphaModFix/>
          </a:blip>
          <a:srcRect l="1317" t="20914" r="57759" b="20908"/>
          <a:stretch/>
        </p:blipFill>
        <p:spPr>
          <a:xfrm>
            <a:off x="5588850" y="-546399"/>
            <a:ext cx="1014301" cy="1464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11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9/25/2025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chemeClr val="dk2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Staatliches"/>
              <a:buNone/>
              <a:defRPr sz="37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8085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6" r:id="rId16"/>
    <p:sldLayoutId id="2147483807" r:id="rId17"/>
    <p:sldLayoutId id="2147483808" r:id="rId18"/>
    <p:sldLayoutId id="2147483809" r:id="rId19"/>
    <p:sldLayoutId id="214748381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chemeClr val="dk2">
                <a:alpha val="6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Staatliches"/>
              <a:buNone/>
              <a:defRPr sz="3700">
                <a:solidFill>
                  <a:schemeClr val="accen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53183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7"/>
          <p:cNvSpPr/>
          <p:nvPr/>
        </p:nvSpPr>
        <p:spPr>
          <a:xfrm>
            <a:off x="5657201" y="5303523"/>
            <a:ext cx="5518000" cy="662000"/>
          </a:xfrm>
          <a:prstGeom prst="roundRect">
            <a:avLst>
              <a:gd name="adj" fmla="val 153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5" name="Google Shape;675;p27"/>
          <p:cNvSpPr/>
          <p:nvPr/>
        </p:nvSpPr>
        <p:spPr>
          <a:xfrm>
            <a:off x="5555601" y="5201923"/>
            <a:ext cx="5518000" cy="662000"/>
          </a:xfrm>
          <a:prstGeom prst="roundRect">
            <a:avLst>
              <a:gd name="adj" fmla="val 153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>
                <a:solidFill>
                  <a:schemeClr val="accent3"/>
                </a:solidFill>
                <a:latin typeface="DM Sans"/>
                <a:sym typeface="DM Sans"/>
              </a:rPr>
              <a:t>featuring – anna, emily, euan, evelyn, yoana</a:t>
            </a:r>
            <a:endParaRPr lang="en-US" sz="2000">
              <a:solidFill>
                <a:schemeClr val="accent3"/>
              </a:solidFill>
              <a:cs typeface="Arial"/>
            </a:endParaRPr>
          </a:p>
        </p:txBody>
      </p:sp>
      <p:sp>
        <p:nvSpPr>
          <p:cNvPr id="676" name="Google Shape;676;p27"/>
          <p:cNvSpPr txBox="1">
            <a:spLocks noGrp="1"/>
          </p:cNvSpPr>
          <p:nvPr>
            <p:ph type="ctrTitle"/>
          </p:nvPr>
        </p:nvSpPr>
        <p:spPr>
          <a:xfrm>
            <a:off x="950967" y="1154700"/>
            <a:ext cx="6811600" cy="290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/>
              <a:t>B</a:t>
            </a:r>
            <a:r>
              <a:rPr lang="en"/>
              <a:t>ingo</a:t>
            </a:r>
            <a:br>
              <a:rPr lang="en"/>
            </a:br>
            <a:r>
              <a:rPr lang="en"/>
              <a:t>billionaire</a:t>
            </a:r>
            <a:endParaRPr/>
          </a:p>
        </p:txBody>
      </p:sp>
      <p:pic>
        <p:nvPicPr>
          <p:cNvPr id="677" name="Google Shape;677;p27"/>
          <p:cNvPicPr preferRelativeResize="0"/>
          <p:nvPr/>
        </p:nvPicPr>
        <p:blipFill rotWithShape="1">
          <a:blip r:embed="rId3">
            <a:alphaModFix/>
          </a:blip>
          <a:srcRect t="24400" b="15633"/>
          <a:stretch/>
        </p:blipFill>
        <p:spPr>
          <a:xfrm>
            <a:off x="6572795" y="868732"/>
            <a:ext cx="5712287" cy="347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7"/>
          <p:cNvPicPr preferRelativeResize="0"/>
          <p:nvPr/>
        </p:nvPicPr>
        <p:blipFill rotWithShape="1">
          <a:blip r:embed="rId4">
            <a:alphaModFix/>
          </a:blip>
          <a:srcRect l="16269" t="27129" r="15629" b="31204"/>
          <a:stretch/>
        </p:blipFill>
        <p:spPr>
          <a:xfrm>
            <a:off x="767000" y="4686702"/>
            <a:ext cx="4368765" cy="150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7"/>
          <p:cNvPicPr preferRelativeResize="0"/>
          <p:nvPr/>
        </p:nvPicPr>
        <p:blipFill rotWithShape="1">
          <a:blip r:embed="rId5">
            <a:alphaModFix/>
          </a:blip>
          <a:srcRect l="11418" t="55046" r="50821" b="5044"/>
          <a:stretch/>
        </p:blipFill>
        <p:spPr>
          <a:xfrm rot="20225321">
            <a:off x="10232453" y="4014618"/>
            <a:ext cx="1256635" cy="134903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7"/>
          <p:cNvSpPr/>
          <p:nvPr/>
        </p:nvSpPr>
        <p:spPr>
          <a:xfrm rot="-2700000">
            <a:off x="10921987" y="1017684"/>
            <a:ext cx="638093" cy="638093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27"/>
          <p:cNvSpPr/>
          <p:nvPr/>
        </p:nvSpPr>
        <p:spPr>
          <a:xfrm>
            <a:off x="539167" y="912312"/>
            <a:ext cx="823600" cy="8236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2" name="Google Shape;682;p27"/>
          <p:cNvSpPr/>
          <p:nvPr/>
        </p:nvSpPr>
        <p:spPr>
          <a:xfrm rot="2404">
            <a:off x="5473683" y="4217049"/>
            <a:ext cx="572000" cy="572400"/>
          </a:xfrm>
          <a:prstGeom prst="star4">
            <a:avLst>
              <a:gd name="adj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3" name="Google Shape;683;p27"/>
          <p:cNvSpPr txBox="1">
            <a:spLocks noGrp="1"/>
          </p:cNvSpPr>
          <p:nvPr>
            <p:ph type="ctrTitle" idx="2"/>
          </p:nvPr>
        </p:nvSpPr>
        <p:spPr>
          <a:xfrm>
            <a:off x="1031652" y="3983123"/>
            <a:ext cx="4838800" cy="116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400">
                <a:latin typeface="Cooper Black" panose="0208090404030B020404" pitchFamily="18" charset="0"/>
              </a:rPr>
              <a:t>F28WP </a:t>
            </a:r>
            <a:endParaRPr sz="4400">
              <a:latin typeface="Cooper Black" panose="0208090404030B0204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553" y="441582"/>
            <a:ext cx="7503332" cy="62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6"/>
          <p:cNvSpPr txBox="1">
            <a:spLocks noGrp="1"/>
          </p:cNvSpPr>
          <p:nvPr>
            <p:ph type="title"/>
          </p:nvPr>
        </p:nvSpPr>
        <p:spPr>
          <a:xfrm>
            <a:off x="3157000" y="2079000"/>
            <a:ext cx="5878000" cy="337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800"/>
              <a:t>“A Captain sinks with his ship. 99% of gamblers quit before the big win (its true).” – Yoana B</a:t>
            </a:r>
            <a:endParaRPr sz="4800"/>
          </a:p>
        </p:txBody>
      </p:sp>
      <p:sp>
        <p:nvSpPr>
          <p:cNvPr id="942" name="Google Shape;942;p36"/>
          <p:cNvSpPr/>
          <p:nvPr/>
        </p:nvSpPr>
        <p:spPr>
          <a:xfrm>
            <a:off x="1802884" y="1365879"/>
            <a:ext cx="823600" cy="8236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3" name="Google Shape;943;p36"/>
          <p:cNvSpPr/>
          <p:nvPr/>
        </p:nvSpPr>
        <p:spPr>
          <a:xfrm>
            <a:off x="2476865" y="1136401"/>
            <a:ext cx="442400" cy="442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4" name="Google Shape;944;p36"/>
          <p:cNvSpPr/>
          <p:nvPr/>
        </p:nvSpPr>
        <p:spPr>
          <a:xfrm rot="-2700000">
            <a:off x="9927739" y="4897888"/>
            <a:ext cx="390323" cy="390323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5" name="Google Shape;945;p36"/>
          <p:cNvSpPr/>
          <p:nvPr/>
        </p:nvSpPr>
        <p:spPr>
          <a:xfrm>
            <a:off x="9402101" y="5148100"/>
            <a:ext cx="727200" cy="7276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 descr="The Problem With This Image">
            <a:extLst>
              <a:ext uri="{FF2B5EF4-FFF2-40B4-BE49-F238E27FC236}">
                <a16:creationId xmlns:a16="http://schemas.microsoft.com/office/drawing/2014/main" id="{787CE02C-D09D-CB01-1435-78AC2B2FA9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47446" y="-32684"/>
            <a:ext cx="12285329" cy="6890684"/>
          </a:xfrm>
          <a:prstGeom prst="rect">
            <a:avLst/>
          </a:prstGeom>
        </p:spPr>
      </p:pic>
      <p:pic>
        <p:nvPicPr>
          <p:cNvPr id="2" name="Picture 1" descr="A person holding a bottle of alcohol&#10;&#10;AI-generated content may be incorrect.">
            <a:extLst>
              <a:ext uri="{FF2B5EF4-FFF2-40B4-BE49-F238E27FC236}">
                <a16:creationId xmlns:a16="http://schemas.microsoft.com/office/drawing/2014/main" id="{0EF53C43-408C-9C0A-F360-CAC84654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701" y="2101049"/>
            <a:ext cx="2191503" cy="2899265"/>
          </a:xfrm>
          <a:prstGeom prst="roundRect">
            <a:avLst>
              <a:gd name="adj" fmla="val 216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00" stA="0" endPos="0" dist="5000" dir="5400000" sy="-100000" algn="bl" rotWithShape="0"/>
          </a:effectLst>
        </p:spPr>
      </p:pic>
      <p:pic>
        <p:nvPicPr>
          <p:cNvPr id="7" name="Picture 6" descr="Two men standing on an escalator">
            <a:extLst>
              <a:ext uri="{FF2B5EF4-FFF2-40B4-BE49-F238E27FC236}">
                <a16:creationId xmlns:a16="http://schemas.microsoft.com/office/drawing/2014/main" id="{D9CB8069-97E6-AF13-5DE1-144A17DA6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8667" l="10000" r="90000">
                        <a14:foregroundMark x1="34750" y1="72222" x2="37250" y2="88444"/>
                        <a14:foregroundMark x1="28667" y1="93778" x2="37667" y2="98667"/>
                        <a14:foregroundMark x1="37667" y1="98667" x2="52417" y2="97000"/>
                        <a14:foregroundMark x1="37925" y1="17333" x2="39333" y2="17333"/>
                        <a14:foregroundMark x1="41980" y1="16664" x2="42917" y2="18778"/>
                        <a14:foregroundMark x1="42917" y1="16509" x2="43250" y2="16667"/>
                        <a14:foregroundMark x1="65667" y1="58111" x2="76728" y2="64467"/>
                        <a14:foregroundMark x1="66583" y1="50667" x2="67509" y2="51261"/>
                        <a14:foregroundMark x1="73933" y1="57118" x2="75917" y2="62889"/>
                        <a14:foregroundMark x1="75917" y1="62889" x2="75684" y2="64593"/>
                        <a14:foregroundMark x1="64417" y1="31556" x2="61833" y2="32000"/>
                        <a14:foregroundMark x1="63667" y1="31000" x2="61917" y2="30889"/>
                        <a14:foregroundMark x1="64000" y1="31000" x2="63000" y2="31222"/>
                        <a14:foregroundMark x1="34192" y1="18895" x2="33583" y2="21333"/>
                        <a14:foregroundMark x1="33833" y1="20000" x2="33750" y2="27444"/>
                        <a14:foregroundMark x1="33167" y1="24222" x2="33083" y2="28111"/>
                        <a14:foregroundMark x1="33167" y1="22667" x2="32833" y2="25444"/>
                        <a14:foregroundMark x1="32750" y1="23000" x2="32500" y2="25000"/>
                        <a14:foregroundMark x1="33083" y1="26778" x2="34333" y2="29333"/>
                        <a14:foregroundMark x1="38583" y1="17667" x2="35417" y2="18556"/>
                        <a14:foregroundMark x1="36500" y1="17000" x2="34167" y2="19444"/>
                        <a14:backgroundMark x1="21750" y1="41889" x2="26250" y2="30667"/>
                        <a14:backgroundMark x1="26250" y1="30667" x2="29417" y2="30444"/>
                        <a14:backgroundMark x1="48333" y1="18222" x2="50250" y2="31444"/>
                        <a14:backgroundMark x1="57250" y1="19667" x2="69000" y2="22222"/>
                        <a14:backgroundMark x1="69000" y1="22222" x2="75250" y2="26444"/>
                        <a14:backgroundMark x1="75250" y1="26444" x2="72417" y2="31556"/>
                        <a14:backgroundMark x1="70167" y1="45889" x2="71173" y2="50587"/>
                        <a14:backgroundMark x1="75219" y1="54057" x2="76333" y2="54222"/>
                        <a14:backgroundMark x1="73857" y1="53856" x2="74742" y2="53987"/>
                        <a14:backgroundMark x1="73454" y1="54458" x2="73833" y2="54667"/>
                        <a14:backgroundMark x1="69417" y1="45667" x2="70167" y2="50556"/>
                        <a14:backgroundMark x1="69583" y1="51556" x2="72917" y2="53333"/>
                        <a14:backgroundMark x1="67667" y1="51000" x2="73750" y2="53778"/>
                        <a14:backgroundMark x1="68917" y1="52111" x2="72750" y2="53778"/>
                        <a14:backgroundMark x1="77959" y1="59050" x2="81167" y2="68778"/>
                        <a14:backgroundMark x1="77833" y1="64333" x2="77917" y2="65556"/>
                        <a14:backgroundMark x1="69417" y1="52222" x2="73333" y2="53778"/>
                        <a14:backgroundMark x1="73583" y1="54333" x2="77083" y2="55444"/>
                        <a14:backgroundMark x1="76083" y1="55333" x2="78167" y2="61222"/>
                        <a14:backgroundMark x1="53167" y1="38444" x2="54167" y2="45444"/>
                        <a14:backgroundMark x1="33083" y1="13778" x2="38333" y2="10778"/>
                        <a14:backgroundMark x1="38333" y1="10778" x2="45583" y2="11333"/>
                        <a14:backgroundMark x1="45583" y1="11333" x2="46417" y2="13889"/>
                        <a14:backgroundMark x1="36500" y1="13444" x2="45167" y2="13333"/>
                        <a14:backgroundMark x1="45167" y1="13333" x2="45500" y2="13333"/>
                        <a14:backgroundMark x1="36333" y1="14889" x2="36333" y2="14889"/>
                        <a14:backgroundMark x1="36333" y1="15333" x2="45083" y2="13889"/>
                        <a14:backgroundMark x1="45083" y1="13889" x2="45417" y2="14444"/>
                        <a14:backgroundMark x1="53750" y1="32889" x2="53917" y2="35556"/>
                        <a14:backgroundMark x1="28500" y1="37111" x2="27167" y2="37778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94631" y="2668009"/>
            <a:ext cx="5586655" cy="41899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6"/>
          <p:cNvSpPr txBox="1">
            <a:spLocks noGrp="1"/>
          </p:cNvSpPr>
          <p:nvPr>
            <p:ph type="title"/>
          </p:nvPr>
        </p:nvSpPr>
        <p:spPr>
          <a:xfrm>
            <a:off x="6096067" y="827733"/>
            <a:ext cx="4795600" cy="151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Thanks!</a:t>
            </a:r>
            <a:endParaRPr/>
          </a:p>
        </p:txBody>
      </p:sp>
      <p:sp>
        <p:nvSpPr>
          <p:cNvPr id="1277" name="Google Shape;1277;p46"/>
          <p:cNvSpPr txBox="1">
            <a:spLocks noGrp="1"/>
          </p:cNvSpPr>
          <p:nvPr>
            <p:ph type="subTitle" idx="1"/>
          </p:nvPr>
        </p:nvSpPr>
        <p:spPr>
          <a:xfrm>
            <a:off x="6096067" y="2575000"/>
            <a:ext cx="4795600" cy="170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/>
            <a:r>
              <a:rPr lang="en" sz="3200">
                <a:latin typeface="Bebas Neue"/>
                <a:ea typeface="Bebas Neue"/>
                <a:cs typeface="Bebas Neue"/>
                <a:sym typeface="Bebas Neue"/>
              </a:rPr>
              <a:t>DO YOU HAVE ANY QUESTIONS?</a:t>
            </a:r>
            <a:endParaRPr sz="32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78" name="Google Shape;1278;p46"/>
          <p:cNvPicPr preferRelativeResize="0"/>
          <p:nvPr/>
        </p:nvPicPr>
        <p:blipFill rotWithShape="1">
          <a:blip r:embed="rId3">
            <a:alphaModFix/>
          </a:blip>
          <a:srcRect l="6323" t="10346" r="8793"/>
          <a:stretch/>
        </p:blipFill>
        <p:spPr>
          <a:xfrm>
            <a:off x="475700" y="525468"/>
            <a:ext cx="5737365" cy="616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46"/>
          <p:cNvSpPr/>
          <p:nvPr/>
        </p:nvSpPr>
        <p:spPr>
          <a:xfrm>
            <a:off x="10153867" y="827733"/>
            <a:ext cx="664800" cy="664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9" name="Google Shape;1289;p46"/>
          <p:cNvSpPr/>
          <p:nvPr/>
        </p:nvSpPr>
        <p:spPr>
          <a:xfrm>
            <a:off x="10571772" y="1587721"/>
            <a:ext cx="390400" cy="3904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0"/>
          <p:cNvSpPr txBox="1">
            <a:spLocks noGrp="1"/>
          </p:cNvSpPr>
          <p:nvPr>
            <p:ph type="subTitle" idx="1"/>
          </p:nvPr>
        </p:nvSpPr>
        <p:spPr>
          <a:xfrm>
            <a:off x="2461549" y="3961799"/>
            <a:ext cx="7268902" cy="180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The aims of this stake money website are simple:</a:t>
            </a:r>
          </a:p>
          <a:p>
            <a:r>
              <a:rPr lang="en-US"/>
              <a:t>As a group, we want to create a fun, but also security assured experience. To achieve this, the user will need to create an account with company that will verify age and a bank card so they may participate in the game. </a:t>
            </a:r>
          </a:p>
        </p:txBody>
      </p:sp>
      <p:sp>
        <p:nvSpPr>
          <p:cNvPr id="730" name="Google Shape;730;p30"/>
          <p:cNvSpPr txBox="1">
            <a:spLocks noGrp="1"/>
          </p:cNvSpPr>
          <p:nvPr>
            <p:ph type="title"/>
          </p:nvPr>
        </p:nvSpPr>
        <p:spPr>
          <a:xfrm>
            <a:off x="3369000" y="2965600"/>
            <a:ext cx="5454000" cy="9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7300"/>
              <a:t>aims</a:t>
            </a:r>
            <a:endParaRPr lang="en-US" sz="7300"/>
          </a:p>
        </p:txBody>
      </p:sp>
      <p:pic>
        <p:nvPicPr>
          <p:cNvPr id="731" name="Google Shape;731;p30"/>
          <p:cNvPicPr preferRelativeResize="0"/>
          <p:nvPr/>
        </p:nvPicPr>
        <p:blipFill rotWithShape="1">
          <a:blip r:embed="rId3">
            <a:alphaModFix/>
          </a:blip>
          <a:srcRect t="24400" b="15633"/>
          <a:stretch/>
        </p:blipFill>
        <p:spPr>
          <a:xfrm>
            <a:off x="4057051" y="412501"/>
            <a:ext cx="4077901" cy="2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>
          <a:extLst>
            <a:ext uri="{FF2B5EF4-FFF2-40B4-BE49-F238E27FC236}">
              <a16:creationId xmlns:a16="http://schemas.microsoft.com/office/drawing/2014/main" id="{3BEFD971-2286-C19D-845D-895CB28A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0">
            <a:extLst>
              <a:ext uri="{FF2B5EF4-FFF2-40B4-BE49-F238E27FC236}">
                <a16:creationId xmlns:a16="http://schemas.microsoft.com/office/drawing/2014/main" id="{6A2129FA-CFB1-79ED-341D-66B5DFE22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61549" y="3961799"/>
            <a:ext cx="7268902" cy="180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Additional features we'd like to set is a pre-approved spending cap on account creation.</a:t>
            </a:r>
          </a:p>
          <a:p>
            <a:r>
              <a:rPr lang="en-US"/>
              <a:t>The website itself will be a bingo-based game where the user will tick off numbers as they appear on the game. If they fill a sheet before the timer expires then they win!</a:t>
            </a:r>
            <a:endParaRPr lang="en-GB"/>
          </a:p>
        </p:txBody>
      </p:sp>
      <p:sp>
        <p:nvSpPr>
          <p:cNvPr id="730" name="Google Shape;730;p30">
            <a:extLst>
              <a:ext uri="{FF2B5EF4-FFF2-40B4-BE49-F238E27FC236}">
                <a16:creationId xmlns:a16="http://schemas.microsoft.com/office/drawing/2014/main" id="{C6AFC758-9B42-2730-40F4-EA400B172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9000" y="2965600"/>
            <a:ext cx="5454000" cy="9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7300"/>
              <a:t>scope</a:t>
            </a:r>
            <a:endParaRPr lang="en-US" sz="7300"/>
          </a:p>
        </p:txBody>
      </p:sp>
      <p:pic>
        <p:nvPicPr>
          <p:cNvPr id="731" name="Google Shape;731;p30">
            <a:extLst>
              <a:ext uri="{FF2B5EF4-FFF2-40B4-BE49-F238E27FC236}">
                <a16:creationId xmlns:a16="http://schemas.microsoft.com/office/drawing/2014/main" id="{2D08E481-6BC0-E17C-96F8-CE77CD25D6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4400" b="15633"/>
          <a:stretch/>
        </p:blipFill>
        <p:spPr>
          <a:xfrm>
            <a:off x="4057051" y="412501"/>
            <a:ext cx="4077901" cy="248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4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1940902" y="1658243"/>
            <a:ext cx="3778000" cy="5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Functional</a:t>
            </a:r>
            <a:endParaRPr/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6473098" y="1658243"/>
            <a:ext cx="3778000" cy="5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NON-Functional</a:t>
            </a:r>
            <a:endParaRPr/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929313" y="2197167"/>
            <a:ext cx="3778000" cy="4260668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Users must be able to create an account and can log in, while also being able to delete the account.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website must be able to verify user’s age and if the user is under 18, then an error message will show up.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Users must have valid bank details.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Users must deposit a set amount of money to play.</a:t>
            </a:r>
          </a:p>
        </p:txBody>
      </p:sp>
      <p:sp>
        <p:nvSpPr>
          <p:cNvPr id="765" name="Google Shape;765;p33"/>
          <p:cNvSpPr txBox="1">
            <a:spLocks noGrp="1"/>
          </p:cNvSpPr>
          <p:nvPr>
            <p:ph type="subTitle" idx="4"/>
          </p:nvPr>
        </p:nvSpPr>
        <p:spPr>
          <a:xfrm>
            <a:off x="6461508" y="2226311"/>
            <a:ext cx="3789590" cy="42606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game should be easy to understand for users and be simple enough to play.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Prizes will only be money based, and the more the users plays the more the ‘money increaser’ will increase.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Users can set up an account limit, if they wish.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/>
          </a:p>
        </p:txBody>
      </p:sp>
      <p:pic>
        <p:nvPicPr>
          <p:cNvPr id="766" name="Google Shape;766;p33"/>
          <p:cNvPicPr preferRelativeResize="0"/>
          <p:nvPr/>
        </p:nvPicPr>
        <p:blipFill rotWithShape="1">
          <a:blip r:embed="rId3">
            <a:alphaModFix/>
          </a:blip>
          <a:srcRect l="15362" t="29099" r="11415" b="21225"/>
          <a:stretch/>
        </p:blipFill>
        <p:spPr>
          <a:xfrm>
            <a:off x="9752151" y="5082934"/>
            <a:ext cx="2318685" cy="15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3"/>
          <p:cNvPicPr preferRelativeResize="0"/>
          <p:nvPr/>
        </p:nvPicPr>
        <p:blipFill rotWithShape="1">
          <a:blip r:embed="rId4">
            <a:alphaModFix amt="55000"/>
          </a:blip>
          <a:srcRect l="11418" t="24013" r="5895" b="5043"/>
          <a:stretch/>
        </p:blipFill>
        <p:spPr>
          <a:xfrm rot="20604955">
            <a:off x="-219773" y="72715"/>
            <a:ext cx="3165367" cy="275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3"/>
          <p:cNvPicPr preferRelativeResize="0"/>
          <p:nvPr/>
        </p:nvPicPr>
        <p:blipFill rotWithShape="1">
          <a:blip r:embed="rId5">
            <a:alphaModFix/>
          </a:blip>
          <a:srcRect l="8842" t="25852" r="8211" b="11443"/>
          <a:stretch/>
        </p:blipFill>
        <p:spPr>
          <a:xfrm>
            <a:off x="9672769" y="172869"/>
            <a:ext cx="2398067" cy="184113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3"/>
          <p:cNvSpPr/>
          <p:nvPr/>
        </p:nvSpPr>
        <p:spPr>
          <a:xfrm>
            <a:off x="785184" y="5663379"/>
            <a:ext cx="823600" cy="8236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33"/>
          <p:cNvSpPr/>
          <p:nvPr/>
        </p:nvSpPr>
        <p:spPr>
          <a:xfrm>
            <a:off x="1459165" y="5433901"/>
            <a:ext cx="442400" cy="442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33"/>
          <p:cNvSpPr/>
          <p:nvPr/>
        </p:nvSpPr>
        <p:spPr>
          <a:xfrm rot="-2700000">
            <a:off x="9395726" y="6319782"/>
            <a:ext cx="285671" cy="285671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2" name="Google Shape;772;p33"/>
          <p:cNvSpPr/>
          <p:nvPr/>
        </p:nvSpPr>
        <p:spPr>
          <a:xfrm rot="-2700000">
            <a:off x="10911957" y="4443294"/>
            <a:ext cx="558897" cy="558615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Functional vs Non-Functional requirements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>
          <a:extLst>
            <a:ext uri="{FF2B5EF4-FFF2-40B4-BE49-F238E27FC236}">
              <a16:creationId xmlns:a16="http://schemas.microsoft.com/office/drawing/2014/main" id="{93BEF61B-52B3-109C-13D6-8BE2D2F7B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">
            <a:extLst>
              <a:ext uri="{FF2B5EF4-FFF2-40B4-BE49-F238E27FC236}">
                <a16:creationId xmlns:a16="http://schemas.microsoft.com/office/drawing/2014/main" id="{39CDF651-88CF-7C20-842E-24A7CC6BBC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40902" y="1658243"/>
            <a:ext cx="3778000" cy="5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Functional</a:t>
            </a:r>
            <a:endParaRPr/>
          </a:p>
        </p:txBody>
      </p:sp>
      <p:sp>
        <p:nvSpPr>
          <p:cNvPr id="763" name="Google Shape;763;p33">
            <a:extLst>
              <a:ext uri="{FF2B5EF4-FFF2-40B4-BE49-F238E27FC236}">
                <a16:creationId xmlns:a16="http://schemas.microsoft.com/office/drawing/2014/main" id="{37457603-F04A-31D5-EE8B-C29E72FBE6D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473098" y="1658243"/>
            <a:ext cx="3778000" cy="56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NON-Functional</a:t>
            </a:r>
            <a:endParaRPr/>
          </a:p>
        </p:txBody>
      </p:sp>
      <p:sp>
        <p:nvSpPr>
          <p:cNvPr id="764" name="Google Shape;764;p33">
            <a:extLst>
              <a:ext uri="{FF2B5EF4-FFF2-40B4-BE49-F238E27FC236}">
                <a16:creationId xmlns:a16="http://schemas.microsoft.com/office/drawing/2014/main" id="{A0DC1028-BB64-858D-C756-EA06CA0DFED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929313" y="2197167"/>
            <a:ext cx="3778000" cy="4260668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website must store the user’s details (e.g. </a:t>
            </a:r>
            <a:r>
              <a:rPr lang="en-US"/>
              <a:t>username, name, password, email, address, date of birth) into a database.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US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US"/>
              <a:t>The website must have a leaderboard on where users can always see who is the no. 1 (and 2</a:t>
            </a:r>
            <a:r>
              <a:rPr lang="en-US" baseline="30000"/>
              <a:t>nd</a:t>
            </a:r>
            <a:r>
              <a:rPr lang="en-US"/>
              <a:t>, 3</a:t>
            </a:r>
            <a:r>
              <a:rPr lang="en-US" baseline="30000"/>
              <a:t>rd</a:t>
            </a:r>
            <a:r>
              <a:rPr lang="en-US"/>
              <a:t> etc.) at the game.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US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US"/>
              <a:t>The website must have a streak system in place, so users will feel more willing to come back to the website.</a:t>
            </a:r>
          </a:p>
        </p:txBody>
      </p:sp>
      <p:sp>
        <p:nvSpPr>
          <p:cNvPr id="765" name="Google Shape;765;p33">
            <a:extLst>
              <a:ext uri="{FF2B5EF4-FFF2-40B4-BE49-F238E27FC236}">
                <a16:creationId xmlns:a16="http://schemas.microsoft.com/office/drawing/2014/main" id="{69567965-A25A-D8C8-2C35-4F063BF2BF9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461508" y="2226311"/>
            <a:ext cx="3789590" cy="42606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website should be easy to navigate for users.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website should be compatible with most browsers and should work properly on both mobile and desktop devices.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r>
              <a:rPr lang="en-GB"/>
              <a:t>The website should be engaging for the user, to keep on playing (could be with ads or promotional offers).</a:t>
            </a:r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 lang="en-GB"/>
          </a:p>
          <a:p>
            <a:pPr marL="0" indent="0">
              <a:buClr>
                <a:schemeClr val="accent1">
                  <a:lumMod val="75000"/>
                </a:schemeClr>
              </a:buClr>
            </a:pPr>
            <a:endParaRPr/>
          </a:p>
        </p:txBody>
      </p:sp>
      <p:pic>
        <p:nvPicPr>
          <p:cNvPr id="766" name="Google Shape;766;p33">
            <a:extLst>
              <a:ext uri="{FF2B5EF4-FFF2-40B4-BE49-F238E27FC236}">
                <a16:creationId xmlns:a16="http://schemas.microsoft.com/office/drawing/2014/main" id="{1B698DC7-B861-B8A0-E78C-0ABC2D4A26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362" t="29099" r="11415" b="21225"/>
          <a:stretch/>
        </p:blipFill>
        <p:spPr>
          <a:xfrm>
            <a:off x="9752151" y="5082934"/>
            <a:ext cx="2318685" cy="159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3">
            <a:extLst>
              <a:ext uri="{FF2B5EF4-FFF2-40B4-BE49-F238E27FC236}">
                <a16:creationId xmlns:a16="http://schemas.microsoft.com/office/drawing/2014/main" id="{54A452D2-2C20-37F5-17A8-AB89E9CB65CB}"/>
              </a:ext>
            </a:extLst>
          </p:cNvPr>
          <p:cNvPicPr preferRelativeResize="0"/>
          <p:nvPr/>
        </p:nvPicPr>
        <p:blipFill rotWithShape="1">
          <a:blip r:embed="rId4">
            <a:alphaModFix amt="55000"/>
          </a:blip>
          <a:srcRect l="11418" t="24013" r="5895" b="5043"/>
          <a:stretch/>
        </p:blipFill>
        <p:spPr>
          <a:xfrm rot="20604955">
            <a:off x="-219773" y="72715"/>
            <a:ext cx="3165367" cy="275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3">
            <a:extLst>
              <a:ext uri="{FF2B5EF4-FFF2-40B4-BE49-F238E27FC236}">
                <a16:creationId xmlns:a16="http://schemas.microsoft.com/office/drawing/2014/main" id="{477240C3-EF5C-D061-6471-207FC53370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842" t="25852" r="8211" b="11443"/>
          <a:stretch/>
        </p:blipFill>
        <p:spPr>
          <a:xfrm>
            <a:off x="9672769" y="172869"/>
            <a:ext cx="2398067" cy="184113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3">
            <a:extLst>
              <a:ext uri="{FF2B5EF4-FFF2-40B4-BE49-F238E27FC236}">
                <a16:creationId xmlns:a16="http://schemas.microsoft.com/office/drawing/2014/main" id="{A96F8764-2D37-B0D0-BD15-0EA4E3D4290A}"/>
              </a:ext>
            </a:extLst>
          </p:cNvPr>
          <p:cNvSpPr/>
          <p:nvPr/>
        </p:nvSpPr>
        <p:spPr>
          <a:xfrm>
            <a:off x="785184" y="5663379"/>
            <a:ext cx="823600" cy="8236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33">
            <a:extLst>
              <a:ext uri="{FF2B5EF4-FFF2-40B4-BE49-F238E27FC236}">
                <a16:creationId xmlns:a16="http://schemas.microsoft.com/office/drawing/2014/main" id="{0621A463-BE94-DF05-A0AC-67CE2FDB304E}"/>
              </a:ext>
            </a:extLst>
          </p:cNvPr>
          <p:cNvSpPr/>
          <p:nvPr/>
        </p:nvSpPr>
        <p:spPr>
          <a:xfrm>
            <a:off x="1459165" y="5433901"/>
            <a:ext cx="442400" cy="4428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33">
            <a:extLst>
              <a:ext uri="{FF2B5EF4-FFF2-40B4-BE49-F238E27FC236}">
                <a16:creationId xmlns:a16="http://schemas.microsoft.com/office/drawing/2014/main" id="{815C0D83-5B26-6A9C-266B-B1F58C7B3EF7}"/>
              </a:ext>
            </a:extLst>
          </p:cNvPr>
          <p:cNvSpPr/>
          <p:nvPr/>
        </p:nvSpPr>
        <p:spPr>
          <a:xfrm rot="-2700000">
            <a:off x="9395726" y="6319782"/>
            <a:ext cx="285671" cy="285671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2" name="Google Shape;772;p33">
            <a:extLst>
              <a:ext uri="{FF2B5EF4-FFF2-40B4-BE49-F238E27FC236}">
                <a16:creationId xmlns:a16="http://schemas.microsoft.com/office/drawing/2014/main" id="{63B43B48-26C7-2782-5F7A-A01BD4039658}"/>
              </a:ext>
            </a:extLst>
          </p:cNvPr>
          <p:cNvSpPr/>
          <p:nvPr/>
        </p:nvSpPr>
        <p:spPr>
          <a:xfrm rot="-2700000">
            <a:off x="10911957" y="4443294"/>
            <a:ext cx="558897" cy="558615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3">
            <a:extLst>
              <a:ext uri="{FF2B5EF4-FFF2-40B4-BE49-F238E27FC236}">
                <a16:creationId xmlns:a16="http://schemas.microsoft.com/office/drawing/2014/main" id="{7991B66C-586E-A683-0728-97FD703B0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Functional vs Non-Functional requirements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49756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38"/>
          <p:cNvPicPr preferRelativeResize="0"/>
          <p:nvPr/>
        </p:nvPicPr>
        <p:blipFill rotWithShape="1">
          <a:blip r:embed="rId3">
            <a:alphaModFix/>
          </a:blip>
          <a:srcRect l="37676" t="3561" r="8213" b="11440"/>
          <a:stretch/>
        </p:blipFill>
        <p:spPr>
          <a:xfrm>
            <a:off x="189935" y="-31666"/>
            <a:ext cx="1170236" cy="1719113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3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4000"/>
              <a:t>U</a:t>
            </a:r>
            <a:r>
              <a:rPr lang="en" sz="4000"/>
              <a:t>se case diagram</a:t>
            </a:r>
            <a:endParaRPr sz="4000"/>
          </a:p>
        </p:txBody>
      </p:sp>
      <p:pic>
        <p:nvPicPr>
          <p:cNvPr id="991" name="Google Shape;991;p38"/>
          <p:cNvPicPr preferRelativeResize="0"/>
          <p:nvPr/>
        </p:nvPicPr>
        <p:blipFill rotWithShape="1">
          <a:blip r:embed="rId4">
            <a:alphaModFix/>
          </a:blip>
          <a:srcRect l="16269" t="27129" r="15629" b="31204"/>
          <a:stretch/>
        </p:blipFill>
        <p:spPr>
          <a:xfrm>
            <a:off x="9339843" y="246654"/>
            <a:ext cx="2545616" cy="1088746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38"/>
          <p:cNvSpPr/>
          <p:nvPr/>
        </p:nvSpPr>
        <p:spPr>
          <a:xfrm>
            <a:off x="1509922" y="280811"/>
            <a:ext cx="620314" cy="591855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7861-07D7-3B09-2CC1-B5BB6AB2D304}"/>
              </a:ext>
            </a:extLst>
          </p:cNvPr>
          <p:cNvSpPr txBox="1"/>
          <p:nvPr/>
        </p:nvSpPr>
        <p:spPr>
          <a:xfrm>
            <a:off x="457200" y="5931568"/>
            <a:ext cx="625642" cy="6497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GB"/>
          </a:p>
        </p:txBody>
      </p:sp>
      <p:grpSp>
        <p:nvGrpSpPr>
          <p:cNvPr id="986" name="Google Shape;986;p38"/>
          <p:cNvGrpSpPr/>
          <p:nvPr/>
        </p:nvGrpSpPr>
        <p:grpSpPr>
          <a:xfrm>
            <a:off x="2130236" y="1400924"/>
            <a:ext cx="7614340" cy="5176265"/>
            <a:chOff x="4854325" y="1936705"/>
            <a:chExt cx="3569700" cy="2142920"/>
          </a:xfrm>
        </p:grpSpPr>
        <p:sp>
          <p:nvSpPr>
            <p:cNvPr id="987" name="Google Shape;987;p38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1091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3420000" algn="bl" rotWithShape="0">
                <a:schemeClr val="dk2">
                  <a:alpha val="7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38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9525" dir="3420000" algn="bl" rotWithShape="0">
                <a:schemeClr val="dk2">
                  <a:alpha val="7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dir="3420000" algn="bl" rotWithShape="0">
                <a:schemeClr val="dk2">
                  <a:alpha val="7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ED590B-3F78-B15A-735C-DBC79D912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3" y="1863447"/>
            <a:ext cx="6512626" cy="4217057"/>
          </a:xfrm>
          <a:prstGeom prst="roundRect">
            <a:avLst>
              <a:gd name="adj" fmla="val 97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  <a:reflection blurRad="1270000" stA="0" endPos="0" dist="1270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35"/>
          <p:cNvPicPr preferRelativeResize="0"/>
          <p:nvPr/>
        </p:nvPicPr>
        <p:blipFill rotWithShape="1">
          <a:blip r:embed="rId3">
            <a:alphaModFix/>
          </a:blip>
          <a:srcRect l="37676" t="18788" r="8213" b="11442"/>
          <a:stretch/>
        </p:blipFill>
        <p:spPr>
          <a:xfrm>
            <a:off x="189925" y="104768"/>
            <a:ext cx="1933067" cy="2531217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5"/>
          <p:cNvSpPr txBox="1">
            <a:spLocks noGrp="1"/>
          </p:cNvSpPr>
          <p:nvPr>
            <p:ph type="subTitle" idx="1"/>
          </p:nvPr>
        </p:nvSpPr>
        <p:spPr>
          <a:xfrm>
            <a:off x="959967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implementing the code</a:t>
            </a:r>
            <a:endParaRPr/>
          </a:p>
        </p:txBody>
      </p:sp>
      <p:sp>
        <p:nvSpPr>
          <p:cNvPr id="844" name="Google Shape;844;p35"/>
          <p:cNvSpPr txBox="1">
            <a:spLocks noGrp="1"/>
          </p:cNvSpPr>
          <p:nvPr>
            <p:ph type="subTitle" idx="2"/>
          </p:nvPr>
        </p:nvSpPr>
        <p:spPr>
          <a:xfrm>
            <a:off x="4558992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implementing the code another way</a:t>
            </a:r>
            <a:endParaRPr/>
          </a:p>
        </p:txBody>
      </p:sp>
      <p:sp>
        <p:nvSpPr>
          <p:cNvPr id="845" name="Google Shape;845;p3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Tools and Techniques</a:t>
            </a:r>
            <a:endParaRPr sz="4000"/>
          </a:p>
        </p:txBody>
      </p:sp>
      <p:sp>
        <p:nvSpPr>
          <p:cNvPr id="846" name="Google Shape;846;p35"/>
          <p:cNvSpPr txBox="1">
            <a:spLocks noGrp="1"/>
          </p:cNvSpPr>
          <p:nvPr>
            <p:ph type="subTitle" idx="7"/>
          </p:nvPr>
        </p:nvSpPr>
        <p:spPr>
          <a:xfrm>
            <a:off x="959967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err="1"/>
              <a:t>VScode</a:t>
            </a:r>
            <a:endParaRPr/>
          </a:p>
        </p:txBody>
      </p:sp>
      <p:sp>
        <p:nvSpPr>
          <p:cNvPr id="847" name="Google Shape;847;p35"/>
          <p:cNvSpPr txBox="1">
            <a:spLocks noGrp="1"/>
          </p:cNvSpPr>
          <p:nvPr>
            <p:ph type="subTitle" idx="8"/>
          </p:nvPr>
        </p:nvSpPr>
        <p:spPr>
          <a:xfrm>
            <a:off x="4558992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/>
              <a:t>N</a:t>
            </a:r>
            <a:r>
              <a:rPr lang="en"/>
              <a:t>otepad++</a:t>
            </a:r>
            <a:endParaRPr/>
          </a:p>
        </p:txBody>
      </p:sp>
      <p:sp>
        <p:nvSpPr>
          <p:cNvPr id="848" name="Google Shape;848;p35"/>
          <p:cNvSpPr txBox="1">
            <a:spLocks noGrp="1"/>
          </p:cNvSpPr>
          <p:nvPr>
            <p:ph type="subTitle" idx="3"/>
          </p:nvPr>
        </p:nvSpPr>
        <p:spPr>
          <a:xfrm>
            <a:off x="959967" y="5258284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overall design of the website</a:t>
            </a:r>
            <a:endParaRPr/>
          </a:p>
        </p:txBody>
      </p:sp>
      <p:sp>
        <p:nvSpPr>
          <p:cNvPr id="849" name="Google Shape;849;p35"/>
          <p:cNvSpPr txBox="1">
            <a:spLocks noGrp="1"/>
          </p:cNvSpPr>
          <p:nvPr>
            <p:ph type="subTitle" idx="4"/>
          </p:nvPr>
        </p:nvSpPr>
        <p:spPr>
          <a:xfrm>
            <a:off x="4558992" y="5258284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adding interactivity into the website</a:t>
            </a:r>
            <a:endParaRPr/>
          </a:p>
        </p:txBody>
      </p:sp>
      <p:sp>
        <p:nvSpPr>
          <p:cNvPr id="850" name="Google Shape;850;p35"/>
          <p:cNvSpPr txBox="1">
            <a:spLocks noGrp="1"/>
          </p:cNvSpPr>
          <p:nvPr>
            <p:ph type="subTitle" idx="5"/>
          </p:nvPr>
        </p:nvSpPr>
        <p:spPr>
          <a:xfrm>
            <a:off x="8158027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overall structure of the website</a:t>
            </a:r>
            <a:endParaRPr/>
          </a:p>
        </p:txBody>
      </p:sp>
      <p:sp>
        <p:nvSpPr>
          <p:cNvPr id="851" name="Google Shape;851;p35"/>
          <p:cNvSpPr txBox="1">
            <a:spLocks noGrp="1"/>
          </p:cNvSpPr>
          <p:nvPr>
            <p:ph type="subTitle" idx="6"/>
          </p:nvPr>
        </p:nvSpPr>
        <p:spPr>
          <a:xfrm>
            <a:off x="8158027" y="5258284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document manipulation</a:t>
            </a:r>
            <a:endParaRPr/>
          </a:p>
        </p:txBody>
      </p:sp>
      <p:sp>
        <p:nvSpPr>
          <p:cNvPr id="852" name="Google Shape;852;p35"/>
          <p:cNvSpPr txBox="1">
            <a:spLocks noGrp="1"/>
          </p:cNvSpPr>
          <p:nvPr>
            <p:ph type="subTitle" idx="9"/>
          </p:nvPr>
        </p:nvSpPr>
        <p:spPr>
          <a:xfrm>
            <a:off x="8158027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html</a:t>
            </a:r>
            <a:endParaRPr/>
          </a:p>
        </p:txBody>
      </p:sp>
      <p:sp>
        <p:nvSpPr>
          <p:cNvPr id="853" name="Google Shape;853;p35"/>
          <p:cNvSpPr txBox="1">
            <a:spLocks noGrp="1"/>
          </p:cNvSpPr>
          <p:nvPr>
            <p:ph type="subTitle" idx="13"/>
          </p:nvPr>
        </p:nvSpPr>
        <p:spPr>
          <a:xfrm>
            <a:off x="959967" y="4939084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 err="1"/>
              <a:t>css</a:t>
            </a:r>
            <a:endParaRPr/>
          </a:p>
        </p:txBody>
      </p:sp>
      <p:sp>
        <p:nvSpPr>
          <p:cNvPr id="854" name="Google Shape;854;p35"/>
          <p:cNvSpPr txBox="1">
            <a:spLocks noGrp="1"/>
          </p:cNvSpPr>
          <p:nvPr>
            <p:ph type="subTitle" idx="14"/>
          </p:nvPr>
        </p:nvSpPr>
        <p:spPr>
          <a:xfrm>
            <a:off x="4559000" y="4939084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javascript</a:t>
            </a:r>
            <a:endParaRPr/>
          </a:p>
        </p:txBody>
      </p:sp>
      <p:sp>
        <p:nvSpPr>
          <p:cNvPr id="855" name="Google Shape;855;p35"/>
          <p:cNvSpPr txBox="1">
            <a:spLocks noGrp="1"/>
          </p:cNvSpPr>
          <p:nvPr>
            <p:ph type="subTitle" idx="15"/>
          </p:nvPr>
        </p:nvSpPr>
        <p:spPr>
          <a:xfrm>
            <a:off x="8158033" y="4939084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j-query</a:t>
            </a:r>
            <a:endParaRPr/>
          </a:p>
        </p:txBody>
      </p:sp>
      <p:grpSp>
        <p:nvGrpSpPr>
          <p:cNvPr id="856" name="Google Shape;856;p35"/>
          <p:cNvGrpSpPr/>
          <p:nvPr/>
        </p:nvGrpSpPr>
        <p:grpSpPr>
          <a:xfrm>
            <a:off x="2176370" y="1687756"/>
            <a:ext cx="641207" cy="636987"/>
            <a:chOff x="238125" y="1284450"/>
            <a:chExt cx="543150" cy="539575"/>
          </a:xfrm>
        </p:grpSpPr>
        <p:sp>
          <p:nvSpPr>
            <p:cNvPr id="857" name="Google Shape;857;p35"/>
            <p:cNvSpPr/>
            <p:nvPr/>
          </p:nvSpPr>
          <p:spPr>
            <a:xfrm>
              <a:off x="238125" y="1284450"/>
              <a:ext cx="536325" cy="539575"/>
            </a:xfrm>
            <a:custGeom>
              <a:avLst/>
              <a:gdLst/>
              <a:ahLst/>
              <a:cxnLst/>
              <a:rect l="l" t="t" r="r" b="b"/>
              <a:pathLst>
                <a:path w="21453" h="21583" extrusionOk="0">
                  <a:moveTo>
                    <a:pt x="14366" y="11214"/>
                  </a:moveTo>
                  <a:lnTo>
                    <a:pt x="12965" y="13082"/>
                  </a:lnTo>
                  <a:lnTo>
                    <a:pt x="11563" y="11214"/>
                  </a:lnTo>
                  <a:close/>
                  <a:moveTo>
                    <a:pt x="18572" y="11214"/>
                  </a:moveTo>
                  <a:lnTo>
                    <a:pt x="17169" y="13082"/>
                  </a:lnTo>
                  <a:lnTo>
                    <a:pt x="15768" y="11214"/>
                  </a:lnTo>
                  <a:close/>
                  <a:moveTo>
                    <a:pt x="10890" y="11482"/>
                  </a:moveTo>
                  <a:lnTo>
                    <a:pt x="12265" y="13316"/>
                  </a:lnTo>
                  <a:lnTo>
                    <a:pt x="9742" y="13316"/>
                  </a:lnTo>
                  <a:lnTo>
                    <a:pt x="10890" y="11482"/>
                  </a:lnTo>
                  <a:close/>
                  <a:moveTo>
                    <a:pt x="15068" y="11448"/>
                  </a:moveTo>
                  <a:lnTo>
                    <a:pt x="16469" y="13316"/>
                  </a:lnTo>
                  <a:lnTo>
                    <a:pt x="13666" y="13316"/>
                  </a:lnTo>
                  <a:lnTo>
                    <a:pt x="15068" y="11448"/>
                  </a:lnTo>
                  <a:close/>
                  <a:moveTo>
                    <a:pt x="19246" y="11482"/>
                  </a:moveTo>
                  <a:lnTo>
                    <a:pt x="20392" y="13316"/>
                  </a:lnTo>
                  <a:lnTo>
                    <a:pt x="17871" y="13316"/>
                  </a:lnTo>
                  <a:lnTo>
                    <a:pt x="19246" y="11482"/>
                  </a:lnTo>
                  <a:close/>
                  <a:moveTo>
                    <a:pt x="11563" y="702"/>
                  </a:moveTo>
                  <a:cubicBezTo>
                    <a:pt x="11756" y="702"/>
                    <a:pt x="11914" y="859"/>
                    <a:pt x="11914" y="1052"/>
                  </a:cubicBezTo>
                  <a:lnTo>
                    <a:pt x="11914" y="10514"/>
                  </a:lnTo>
                  <a:lnTo>
                    <a:pt x="10668" y="10514"/>
                  </a:lnTo>
                  <a:lnTo>
                    <a:pt x="8681" y="13693"/>
                  </a:lnTo>
                  <a:lnTo>
                    <a:pt x="11213" y="16821"/>
                  </a:lnTo>
                  <a:lnTo>
                    <a:pt x="1051" y="16821"/>
                  </a:lnTo>
                  <a:cubicBezTo>
                    <a:pt x="858" y="16821"/>
                    <a:pt x="701" y="16663"/>
                    <a:pt x="701" y="16470"/>
                  </a:cubicBezTo>
                  <a:lnTo>
                    <a:pt x="701" y="1052"/>
                  </a:lnTo>
                  <a:cubicBezTo>
                    <a:pt x="701" y="859"/>
                    <a:pt x="858" y="702"/>
                    <a:pt x="1051" y="702"/>
                  </a:cubicBezTo>
                  <a:close/>
                  <a:moveTo>
                    <a:pt x="20290" y="14016"/>
                  </a:moveTo>
                  <a:lnTo>
                    <a:pt x="15876" y="19469"/>
                  </a:lnTo>
                  <a:lnTo>
                    <a:pt x="15876" y="19469"/>
                  </a:lnTo>
                  <a:lnTo>
                    <a:pt x="17434" y="14016"/>
                  </a:lnTo>
                  <a:close/>
                  <a:moveTo>
                    <a:pt x="12701" y="14016"/>
                  </a:moveTo>
                  <a:lnTo>
                    <a:pt x="14259" y="19469"/>
                  </a:lnTo>
                  <a:lnTo>
                    <a:pt x="14259" y="19469"/>
                  </a:lnTo>
                  <a:lnTo>
                    <a:pt x="9845" y="14016"/>
                  </a:lnTo>
                  <a:close/>
                  <a:moveTo>
                    <a:pt x="16705" y="14016"/>
                  </a:moveTo>
                  <a:lnTo>
                    <a:pt x="15068" y="19749"/>
                  </a:lnTo>
                  <a:lnTo>
                    <a:pt x="13429" y="14016"/>
                  </a:lnTo>
                  <a:close/>
                  <a:moveTo>
                    <a:pt x="1051" y="1"/>
                  </a:moveTo>
                  <a:cubicBezTo>
                    <a:pt x="472" y="1"/>
                    <a:pt x="0" y="473"/>
                    <a:pt x="0" y="1052"/>
                  </a:cubicBezTo>
                  <a:lnTo>
                    <a:pt x="0" y="16470"/>
                  </a:lnTo>
                  <a:cubicBezTo>
                    <a:pt x="0" y="17049"/>
                    <a:pt x="472" y="17521"/>
                    <a:pt x="1051" y="17521"/>
                  </a:cubicBezTo>
                  <a:lnTo>
                    <a:pt x="11563" y="17521"/>
                  </a:lnTo>
                  <a:cubicBezTo>
                    <a:pt x="11629" y="17521"/>
                    <a:pt x="11695" y="17507"/>
                    <a:pt x="11760" y="17495"/>
                  </a:cubicBezTo>
                  <a:lnTo>
                    <a:pt x="15068" y="21582"/>
                  </a:lnTo>
                  <a:lnTo>
                    <a:pt x="21453" y="13693"/>
                  </a:lnTo>
                  <a:lnTo>
                    <a:pt x="19466" y="10514"/>
                  </a:lnTo>
                  <a:lnTo>
                    <a:pt x="12614" y="10514"/>
                  </a:lnTo>
                  <a:lnTo>
                    <a:pt x="12614" y="1052"/>
                  </a:lnTo>
                  <a:cubicBezTo>
                    <a:pt x="12614" y="473"/>
                    <a:pt x="12142" y="1"/>
                    <a:pt x="1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315200" y="1382550"/>
              <a:ext cx="161250" cy="241875"/>
            </a:xfrm>
            <a:custGeom>
              <a:avLst/>
              <a:gdLst/>
              <a:ahLst/>
              <a:cxnLst/>
              <a:rect l="l" t="t" r="r" b="b"/>
              <a:pathLst>
                <a:path w="6450" h="9675" extrusionOk="0">
                  <a:moveTo>
                    <a:pt x="3224" y="1264"/>
                  </a:moveTo>
                  <a:lnTo>
                    <a:pt x="5606" y="4838"/>
                  </a:lnTo>
                  <a:lnTo>
                    <a:pt x="3224" y="8409"/>
                  </a:lnTo>
                  <a:lnTo>
                    <a:pt x="842" y="4838"/>
                  </a:lnTo>
                  <a:lnTo>
                    <a:pt x="3224" y="1264"/>
                  </a:lnTo>
                  <a:close/>
                  <a:moveTo>
                    <a:pt x="3224" y="1"/>
                  </a:moveTo>
                  <a:lnTo>
                    <a:pt x="0" y="4838"/>
                  </a:lnTo>
                  <a:lnTo>
                    <a:pt x="3224" y="9674"/>
                  </a:lnTo>
                  <a:lnTo>
                    <a:pt x="6450" y="4838"/>
                  </a:lnTo>
                  <a:lnTo>
                    <a:pt x="3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83400" y="1319500"/>
              <a:ext cx="35050" cy="17550"/>
            </a:xfrm>
            <a:custGeom>
              <a:avLst/>
              <a:gdLst/>
              <a:ahLst/>
              <a:cxnLst/>
              <a:rect l="l" t="t" r="r" b="b"/>
              <a:pathLst>
                <a:path w="14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1402" y="70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273150" y="1669925"/>
              <a:ext cx="35050" cy="17525"/>
            </a:xfrm>
            <a:custGeom>
              <a:avLst/>
              <a:gdLst/>
              <a:ahLst/>
              <a:cxnLst/>
              <a:rect l="l" t="t" r="r" b="b"/>
              <a:pathLst>
                <a:path w="1402" h="701" extrusionOk="0">
                  <a:moveTo>
                    <a:pt x="0" y="0"/>
                  </a:moveTo>
                  <a:lnTo>
                    <a:pt x="0" y="700"/>
                  </a:lnTo>
                  <a:lnTo>
                    <a:pt x="1402" y="700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719900" y="1407100"/>
              <a:ext cx="17575" cy="26300"/>
            </a:xfrm>
            <a:custGeom>
              <a:avLst/>
              <a:gdLst/>
              <a:ahLst/>
              <a:cxnLst/>
              <a:rect l="l" t="t" r="r" b="b"/>
              <a:pathLst>
                <a:path w="703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702" y="105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685325" y="1416325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496" y="1"/>
                  </a:moveTo>
                  <a:lnTo>
                    <a:pt x="1" y="495"/>
                  </a:lnTo>
                  <a:lnTo>
                    <a:pt x="744" y="1240"/>
                  </a:lnTo>
                  <a:lnTo>
                    <a:pt x="1238" y="74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676100" y="1450900"/>
              <a:ext cx="26350" cy="17575"/>
            </a:xfrm>
            <a:custGeom>
              <a:avLst/>
              <a:gdLst/>
              <a:ahLst/>
              <a:cxnLst/>
              <a:rect l="l" t="t" r="r" b="b"/>
              <a:pathLst>
                <a:path w="1054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053" y="702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685325" y="1472050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744" y="0"/>
                  </a:moveTo>
                  <a:lnTo>
                    <a:pt x="1" y="744"/>
                  </a:lnTo>
                  <a:lnTo>
                    <a:pt x="496" y="1239"/>
                  </a:lnTo>
                  <a:lnTo>
                    <a:pt x="1238" y="496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719900" y="1485950"/>
              <a:ext cx="17575" cy="26275"/>
            </a:xfrm>
            <a:custGeom>
              <a:avLst/>
              <a:gdLst/>
              <a:ahLst/>
              <a:cxnLst/>
              <a:rect l="l" t="t" r="r" b="b"/>
              <a:pathLst>
                <a:path w="703" h="1051" extrusionOk="0">
                  <a:moveTo>
                    <a:pt x="1" y="0"/>
                  </a:moveTo>
                  <a:lnTo>
                    <a:pt x="1" y="1051"/>
                  </a:lnTo>
                  <a:lnTo>
                    <a:pt x="702" y="10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741075" y="1472075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496" y="1"/>
                  </a:moveTo>
                  <a:lnTo>
                    <a:pt x="1" y="495"/>
                  </a:lnTo>
                  <a:lnTo>
                    <a:pt x="744" y="1238"/>
                  </a:lnTo>
                  <a:lnTo>
                    <a:pt x="1238" y="74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754950" y="1450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1"/>
                  </a:moveTo>
                  <a:lnTo>
                    <a:pt x="0" y="702"/>
                  </a:lnTo>
                  <a:lnTo>
                    <a:pt x="1053" y="702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741050" y="1416300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745" y="0"/>
                  </a:moveTo>
                  <a:lnTo>
                    <a:pt x="0" y="744"/>
                  </a:lnTo>
                  <a:lnTo>
                    <a:pt x="497" y="1239"/>
                  </a:lnTo>
                  <a:lnTo>
                    <a:pt x="1239" y="496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711150" y="1748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11150" y="1783800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0"/>
                  </a:moveTo>
                  <a:lnTo>
                    <a:pt x="0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28675" y="176625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693650" y="1766250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88500" y="1477175"/>
              <a:ext cx="17575" cy="17550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588500" y="151220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606050" y="1494700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71000" y="1494700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35"/>
          <p:cNvGrpSpPr/>
          <p:nvPr/>
        </p:nvGrpSpPr>
        <p:grpSpPr>
          <a:xfrm>
            <a:off x="2259096" y="4115833"/>
            <a:ext cx="644640" cy="644611"/>
            <a:chOff x="6837075" y="1282825"/>
            <a:chExt cx="543175" cy="543150"/>
          </a:xfrm>
        </p:grpSpPr>
        <p:sp>
          <p:nvSpPr>
            <p:cNvPr id="878" name="Google Shape;878;p35"/>
            <p:cNvSpPr/>
            <p:nvPr/>
          </p:nvSpPr>
          <p:spPr>
            <a:xfrm>
              <a:off x="6872150" y="1685775"/>
              <a:ext cx="140175" cy="140200"/>
            </a:xfrm>
            <a:custGeom>
              <a:avLst/>
              <a:gdLst/>
              <a:ahLst/>
              <a:cxnLst/>
              <a:rect l="l" t="t" r="r" b="b"/>
              <a:pathLst>
                <a:path w="5607" h="5608" extrusionOk="0">
                  <a:moveTo>
                    <a:pt x="4906" y="702"/>
                  </a:moveTo>
                  <a:lnTo>
                    <a:pt x="4906" y="4906"/>
                  </a:lnTo>
                  <a:lnTo>
                    <a:pt x="700" y="4906"/>
                  </a:lnTo>
                  <a:lnTo>
                    <a:pt x="700" y="702"/>
                  </a:lnTo>
                  <a:close/>
                  <a:moveTo>
                    <a:pt x="1" y="0"/>
                  </a:moveTo>
                  <a:lnTo>
                    <a:pt x="1" y="5608"/>
                  </a:lnTo>
                  <a:lnTo>
                    <a:pt x="5606" y="5608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029825" y="1650750"/>
              <a:ext cx="140175" cy="140200"/>
            </a:xfrm>
            <a:custGeom>
              <a:avLst/>
              <a:gdLst/>
              <a:ahLst/>
              <a:cxnLst/>
              <a:rect l="l" t="t" r="r" b="b"/>
              <a:pathLst>
                <a:path w="5607" h="5608" extrusionOk="0">
                  <a:moveTo>
                    <a:pt x="4906" y="701"/>
                  </a:moveTo>
                  <a:lnTo>
                    <a:pt x="4906" y="4906"/>
                  </a:lnTo>
                  <a:lnTo>
                    <a:pt x="701" y="4906"/>
                  </a:lnTo>
                  <a:lnTo>
                    <a:pt x="701" y="701"/>
                  </a:lnTo>
                  <a:close/>
                  <a:moveTo>
                    <a:pt x="1" y="0"/>
                  </a:moveTo>
                  <a:lnTo>
                    <a:pt x="1" y="5607"/>
                  </a:lnTo>
                  <a:lnTo>
                    <a:pt x="5606" y="5607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6907175" y="1720800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959725" y="1720800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6907175" y="17733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6959725" y="177337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064850" y="168577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091125" y="171207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117425" y="1738350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6872425" y="1457675"/>
              <a:ext cx="64300" cy="106025"/>
            </a:xfrm>
            <a:custGeom>
              <a:avLst/>
              <a:gdLst/>
              <a:ahLst/>
              <a:cxnLst/>
              <a:rect l="l" t="t" r="r" b="b"/>
              <a:pathLst>
                <a:path w="2572" h="4241" extrusionOk="0">
                  <a:moveTo>
                    <a:pt x="2121" y="1"/>
                  </a:moveTo>
                  <a:cubicBezTo>
                    <a:pt x="855" y="1061"/>
                    <a:pt x="100" y="2551"/>
                    <a:pt x="0" y="4197"/>
                  </a:cubicBezTo>
                  <a:lnTo>
                    <a:pt x="700" y="4240"/>
                  </a:lnTo>
                  <a:cubicBezTo>
                    <a:pt x="787" y="2788"/>
                    <a:pt x="1452" y="1473"/>
                    <a:pt x="2572" y="538"/>
                  </a:cubicBezTo>
                  <a:lnTo>
                    <a:pt x="2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837075" y="1282825"/>
              <a:ext cx="543175" cy="350400"/>
            </a:xfrm>
            <a:custGeom>
              <a:avLst/>
              <a:gdLst/>
              <a:ahLst/>
              <a:cxnLst/>
              <a:rect l="l" t="t" r="r" b="b"/>
              <a:pathLst>
                <a:path w="21727" h="14016" extrusionOk="0">
                  <a:moveTo>
                    <a:pt x="7009" y="2103"/>
                  </a:moveTo>
                  <a:cubicBezTo>
                    <a:pt x="7588" y="2103"/>
                    <a:pt x="8060" y="2575"/>
                    <a:pt x="8060" y="3154"/>
                  </a:cubicBezTo>
                  <a:cubicBezTo>
                    <a:pt x="8060" y="3275"/>
                    <a:pt x="8032" y="3391"/>
                    <a:pt x="7992" y="3504"/>
                  </a:cubicBezTo>
                  <a:lnTo>
                    <a:pt x="6026" y="3504"/>
                  </a:lnTo>
                  <a:cubicBezTo>
                    <a:pt x="5986" y="3391"/>
                    <a:pt x="5958" y="3275"/>
                    <a:pt x="5958" y="3154"/>
                  </a:cubicBezTo>
                  <a:cubicBezTo>
                    <a:pt x="5958" y="2575"/>
                    <a:pt x="6430" y="2103"/>
                    <a:pt x="7009" y="2103"/>
                  </a:cubicBezTo>
                  <a:close/>
                  <a:moveTo>
                    <a:pt x="8726" y="2804"/>
                  </a:moveTo>
                  <a:cubicBezTo>
                    <a:pt x="8916" y="2804"/>
                    <a:pt x="9101" y="2856"/>
                    <a:pt x="9264" y="2953"/>
                  </a:cubicBezTo>
                  <a:lnTo>
                    <a:pt x="10183" y="3504"/>
                  </a:lnTo>
                  <a:lnTo>
                    <a:pt x="8721" y="3504"/>
                  </a:lnTo>
                  <a:cubicBezTo>
                    <a:pt x="8744" y="3389"/>
                    <a:pt x="8761" y="3271"/>
                    <a:pt x="8761" y="3154"/>
                  </a:cubicBezTo>
                  <a:cubicBezTo>
                    <a:pt x="8761" y="3034"/>
                    <a:pt x="8749" y="2916"/>
                    <a:pt x="8726" y="2804"/>
                  </a:cubicBezTo>
                  <a:close/>
                  <a:moveTo>
                    <a:pt x="12184" y="701"/>
                  </a:moveTo>
                  <a:cubicBezTo>
                    <a:pt x="12423" y="701"/>
                    <a:pt x="12655" y="749"/>
                    <a:pt x="12874" y="842"/>
                  </a:cubicBezTo>
                  <a:lnTo>
                    <a:pt x="14718" y="1633"/>
                  </a:lnTo>
                  <a:lnTo>
                    <a:pt x="14718" y="4777"/>
                  </a:lnTo>
                  <a:lnTo>
                    <a:pt x="13940" y="5210"/>
                  </a:lnTo>
                  <a:cubicBezTo>
                    <a:pt x="13472" y="5469"/>
                    <a:pt x="12944" y="5607"/>
                    <a:pt x="12408" y="5607"/>
                  </a:cubicBezTo>
                  <a:lnTo>
                    <a:pt x="2485" y="5607"/>
                  </a:lnTo>
                  <a:cubicBezTo>
                    <a:pt x="2886" y="4751"/>
                    <a:pt x="3736" y="4206"/>
                    <a:pt x="4692" y="4206"/>
                  </a:cubicBezTo>
                  <a:lnTo>
                    <a:pt x="11213" y="4206"/>
                  </a:lnTo>
                  <a:lnTo>
                    <a:pt x="11213" y="3307"/>
                  </a:lnTo>
                  <a:lnTo>
                    <a:pt x="9625" y="2353"/>
                  </a:lnTo>
                  <a:cubicBezTo>
                    <a:pt x="9352" y="2189"/>
                    <a:pt x="9040" y="2103"/>
                    <a:pt x="8723" y="2103"/>
                  </a:cubicBezTo>
                  <a:lnTo>
                    <a:pt x="8401" y="2103"/>
                  </a:lnTo>
                  <a:cubicBezTo>
                    <a:pt x="8081" y="1680"/>
                    <a:pt x="7579" y="1401"/>
                    <a:pt x="7009" y="1401"/>
                  </a:cubicBezTo>
                  <a:cubicBezTo>
                    <a:pt x="6043" y="1401"/>
                    <a:pt x="5257" y="2189"/>
                    <a:pt x="5257" y="3154"/>
                  </a:cubicBezTo>
                  <a:cubicBezTo>
                    <a:pt x="5257" y="3271"/>
                    <a:pt x="5272" y="3389"/>
                    <a:pt x="5297" y="3504"/>
                  </a:cubicBezTo>
                  <a:lnTo>
                    <a:pt x="4692" y="3504"/>
                  </a:lnTo>
                  <a:cubicBezTo>
                    <a:pt x="3719" y="3504"/>
                    <a:pt x="2832" y="3944"/>
                    <a:pt x="2247" y="4673"/>
                  </a:cubicBezTo>
                  <a:lnTo>
                    <a:pt x="987" y="5573"/>
                  </a:lnTo>
                  <a:cubicBezTo>
                    <a:pt x="956" y="5595"/>
                    <a:pt x="920" y="5607"/>
                    <a:pt x="855" y="5607"/>
                  </a:cubicBezTo>
                  <a:lnTo>
                    <a:pt x="854" y="5607"/>
                  </a:lnTo>
                  <a:cubicBezTo>
                    <a:pt x="799" y="5607"/>
                    <a:pt x="763" y="5580"/>
                    <a:pt x="746" y="5563"/>
                  </a:cubicBezTo>
                  <a:cubicBezTo>
                    <a:pt x="730" y="5546"/>
                    <a:pt x="702" y="5511"/>
                    <a:pt x="702" y="5429"/>
                  </a:cubicBezTo>
                  <a:cubicBezTo>
                    <a:pt x="702" y="4550"/>
                    <a:pt x="1117" y="3706"/>
                    <a:pt x="1812" y="3172"/>
                  </a:cubicBezTo>
                  <a:lnTo>
                    <a:pt x="4461" y="1136"/>
                  </a:lnTo>
                  <a:cubicBezTo>
                    <a:pt x="4825" y="855"/>
                    <a:pt x="5280" y="701"/>
                    <a:pt x="5741" y="701"/>
                  </a:cubicBezTo>
                  <a:close/>
                  <a:moveTo>
                    <a:pt x="17522" y="701"/>
                  </a:moveTo>
                  <a:lnTo>
                    <a:pt x="17522" y="5607"/>
                  </a:lnTo>
                  <a:lnTo>
                    <a:pt x="16820" y="5607"/>
                  </a:lnTo>
                  <a:lnTo>
                    <a:pt x="16820" y="2103"/>
                  </a:lnTo>
                  <a:lnTo>
                    <a:pt x="16119" y="2103"/>
                  </a:lnTo>
                  <a:lnTo>
                    <a:pt x="16119" y="5607"/>
                  </a:lnTo>
                  <a:lnTo>
                    <a:pt x="15419" y="5607"/>
                  </a:lnTo>
                  <a:lnTo>
                    <a:pt x="15419" y="701"/>
                  </a:lnTo>
                  <a:lnTo>
                    <a:pt x="16119" y="701"/>
                  </a:lnTo>
                  <a:lnTo>
                    <a:pt x="16119" y="1401"/>
                  </a:lnTo>
                  <a:lnTo>
                    <a:pt x="16820" y="1401"/>
                  </a:lnTo>
                  <a:lnTo>
                    <a:pt x="16820" y="701"/>
                  </a:lnTo>
                  <a:close/>
                  <a:moveTo>
                    <a:pt x="21025" y="701"/>
                  </a:moveTo>
                  <a:lnTo>
                    <a:pt x="21025" y="5607"/>
                  </a:lnTo>
                  <a:lnTo>
                    <a:pt x="18222" y="5607"/>
                  </a:lnTo>
                  <a:lnTo>
                    <a:pt x="18222" y="701"/>
                  </a:lnTo>
                  <a:close/>
                  <a:moveTo>
                    <a:pt x="11443" y="6307"/>
                  </a:moveTo>
                  <a:cubicBezTo>
                    <a:pt x="13079" y="7580"/>
                    <a:pt x="14018" y="9488"/>
                    <a:pt x="14018" y="11563"/>
                  </a:cubicBezTo>
                  <a:lnTo>
                    <a:pt x="14018" y="13316"/>
                  </a:lnTo>
                  <a:lnTo>
                    <a:pt x="702" y="13316"/>
                  </a:lnTo>
                  <a:lnTo>
                    <a:pt x="702" y="11563"/>
                  </a:lnTo>
                  <a:cubicBezTo>
                    <a:pt x="702" y="9488"/>
                    <a:pt x="1639" y="7580"/>
                    <a:pt x="3277" y="6307"/>
                  </a:cubicBezTo>
                  <a:close/>
                  <a:moveTo>
                    <a:pt x="5741" y="0"/>
                  </a:moveTo>
                  <a:cubicBezTo>
                    <a:pt x="5127" y="0"/>
                    <a:pt x="4520" y="207"/>
                    <a:pt x="4033" y="580"/>
                  </a:cubicBezTo>
                  <a:lnTo>
                    <a:pt x="1385" y="2616"/>
                  </a:lnTo>
                  <a:cubicBezTo>
                    <a:pt x="518" y="3282"/>
                    <a:pt x="1" y="4334"/>
                    <a:pt x="1" y="5456"/>
                  </a:cubicBezTo>
                  <a:cubicBezTo>
                    <a:pt x="1" y="5684"/>
                    <a:pt x="91" y="5897"/>
                    <a:pt x="252" y="6059"/>
                  </a:cubicBezTo>
                  <a:cubicBezTo>
                    <a:pt x="413" y="6218"/>
                    <a:pt x="627" y="6307"/>
                    <a:pt x="880" y="6307"/>
                  </a:cubicBezTo>
                  <a:lnTo>
                    <a:pt x="883" y="6307"/>
                  </a:lnTo>
                  <a:cubicBezTo>
                    <a:pt x="1067" y="6307"/>
                    <a:pt x="1244" y="6250"/>
                    <a:pt x="1394" y="6143"/>
                  </a:cubicBezTo>
                  <a:lnTo>
                    <a:pt x="1753" y="5886"/>
                  </a:lnTo>
                  <a:lnTo>
                    <a:pt x="1753" y="6307"/>
                  </a:lnTo>
                  <a:lnTo>
                    <a:pt x="2211" y="6307"/>
                  </a:lnTo>
                  <a:cubicBezTo>
                    <a:pt x="797" y="7684"/>
                    <a:pt x="2" y="9553"/>
                    <a:pt x="2" y="11563"/>
                  </a:cubicBezTo>
                  <a:lnTo>
                    <a:pt x="2" y="14016"/>
                  </a:lnTo>
                  <a:lnTo>
                    <a:pt x="14719" y="14016"/>
                  </a:lnTo>
                  <a:lnTo>
                    <a:pt x="14719" y="11563"/>
                  </a:lnTo>
                  <a:cubicBezTo>
                    <a:pt x="14719" y="9549"/>
                    <a:pt x="13920" y="7679"/>
                    <a:pt x="12503" y="6301"/>
                  </a:cubicBezTo>
                  <a:cubicBezTo>
                    <a:pt x="13125" y="6286"/>
                    <a:pt x="13737" y="6125"/>
                    <a:pt x="14281" y="5822"/>
                  </a:cubicBezTo>
                  <a:lnTo>
                    <a:pt x="14719" y="5580"/>
                  </a:lnTo>
                  <a:lnTo>
                    <a:pt x="14719" y="6307"/>
                  </a:lnTo>
                  <a:lnTo>
                    <a:pt x="21726" y="6307"/>
                  </a:lnTo>
                  <a:lnTo>
                    <a:pt x="21726" y="0"/>
                  </a:lnTo>
                  <a:lnTo>
                    <a:pt x="14718" y="0"/>
                  </a:lnTo>
                  <a:lnTo>
                    <a:pt x="14718" y="870"/>
                  </a:lnTo>
                  <a:lnTo>
                    <a:pt x="13151" y="199"/>
                  </a:lnTo>
                  <a:cubicBezTo>
                    <a:pt x="12843" y="67"/>
                    <a:pt x="12518" y="0"/>
                    <a:pt x="1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872100" y="158067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0"/>
                  </a:moveTo>
                  <a:lnTo>
                    <a:pt x="1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35"/>
          <p:cNvGrpSpPr/>
          <p:nvPr/>
        </p:nvGrpSpPr>
        <p:grpSpPr>
          <a:xfrm>
            <a:off x="5775397" y="4110765"/>
            <a:ext cx="641207" cy="641236"/>
            <a:chOff x="1219750" y="2116450"/>
            <a:chExt cx="543150" cy="543175"/>
          </a:xfrm>
        </p:grpSpPr>
        <p:sp>
          <p:nvSpPr>
            <p:cNvPr id="891" name="Google Shape;891;p35"/>
            <p:cNvSpPr/>
            <p:nvPr/>
          </p:nvSpPr>
          <p:spPr>
            <a:xfrm>
              <a:off x="1219750" y="2116450"/>
              <a:ext cx="543150" cy="543175"/>
            </a:xfrm>
            <a:custGeom>
              <a:avLst/>
              <a:gdLst/>
              <a:ahLst/>
              <a:cxnLst/>
              <a:rect l="l" t="t" r="r" b="b"/>
              <a:pathLst>
                <a:path w="21726" h="21727" extrusionOk="0">
                  <a:moveTo>
                    <a:pt x="10296" y="702"/>
                  </a:moveTo>
                  <a:cubicBezTo>
                    <a:pt x="10415" y="702"/>
                    <a:pt x="10513" y="799"/>
                    <a:pt x="10513" y="918"/>
                  </a:cubicBezTo>
                  <a:cubicBezTo>
                    <a:pt x="10513" y="952"/>
                    <a:pt x="10506" y="986"/>
                    <a:pt x="10490" y="1015"/>
                  </a:cubicBezTo>
                  <a:lnTo>
                    <a:pt x="9245" y="3505"/>
                  </a:lnTo>
                  <a:lnTo>
                    <a:pt x="5192" y="3505"/>
                  </a:lnTo>
                  <a:cubicBezTo>
                    <a:pt x="5047" y="3098"/>
                    <a:pt x="4661" y="2804"/>
                    <a:pt x="4205" y="2804"/>
                  </a:cubicBezTo>
                  <a:cubicBezTo>
                    <a:pt x="3811" y="2804"/>
                    <a:pt x="3471" y="3024"/>
                    <a:pt x="3292" y="3346"/>
                  </a:cubicBezTo>
                  <a:lnTo>
                    <a:pt x="2126" y="1015"/>
                  </a:lnTo>
                  <a:cubicBezTo>
                    <a:pt x="2111" y="986"/>
                    <a:pt x="2103" y="952"/>
                    <a:pt x="2103" y="918"/>
                  </a:cubicBezTo>
                  <a:cubicBezTo>
                    <a:pt x="2103" y="799"/>
                    <a:pt x="2200" y="702"/>
                    <a:pt x="2319" y="702"/>
                  </a:cubicBezTo>
                  <a:lnTo>
                    <a:pt x="2454" y="702"/>
                  </a:lnTo>
                  <a:cubicBezTo>
                    <a:pt x="2737" y="702"/>
                    <a:pt x="2887" y="900"/>
                    <a:pt x="3129" y="1250"/>
                  </a:cubicBezTo>
                  <a:cubicBezTo>
                    <a:pt x="3390" y="1630"/>
                    <a:pt x="3716" y="2104"/>
                    <a:pt x="4381" y="2104"/>
                  </a:cubicBezTo>
                  <a:cubicBezTo>
                    <a:pt x="5047" y="2104"/>
                    <a:pt x="5373" y="1630"/>
                    <a:pt x="5635" y="1250"/>
                  </a:cubicBezTo>
                  <a:cubicBezTo>
                    <a:pt x="5876" y="900"/>
                    <a:pt x="6026" y="702"/>
                    <a:pt x="6310" y="702"/>
                  </a:cubicBezTo>
                  <a:cubicBezTo>
                    <a:pt x="6594" y="702"/>
                    <a:pt x="6744" y="900"/>
                    <a:pt x="6984" y="1250"/>
                  </a:cubicBezTo>
                  <a:cubicBezTo>
                    <a:pt x="7246" y="1630"/>
                    <a:pt x="7571" y="2104"/>
                    <a:pt x="8237" y="2104"/>
                  </a:cubicBezTo>
                  <a:cubicBezTo>
                    <a:pt x="8903" y="2104"/>
                    <a:pt x="9228" y="1630"/>
                    <a:pt x="9489" y="1250"/>
                  </a:cubicBezTo>
                  <a:cubicBezTo>
                    <a:pt x="9729" y="900"/>
                    <a:pt x="9879" y="702"/>
                    <a:pt x="10162" y="702"/>
                  </a:cubicBezTo>
                  <a:close/>
                  <a:moveTo>
                    <a:pt x="4206" y="3505"/>
                  </a:moveTo>
                  <a:cubicBezTo>
                    <a:pt x="4399" y="3505"/>
                    <a:pt x="4555" y="3663"/>
                    <a:pt x="4555" y="3856"/>
                  </a:cubicBezTo>
                  <a:cubicBezTo>
                    <a:pt x="4555" y="4049"/>
                    <a:pt x="4399" y="4206"/>
                    <a:pt x="4206" y="4206"/>
                  </a:cubicBezTo>
                  <a:cubicBezTo>
                    <a:pt x="4012" y="4206"/>
                    <a:pt x="3855" y="4049"/>
                    <a:pt x="3855" y="3856"/>
                  </a:cubicBezTo>
                  <a:cubicBezTo>
                    <a:pt x="3855" y="3663"/>
                    <a:pt x="4012" y="3505"/>
                    <a:pt x="4206" y="3505"/>
                  </a:cubicBezTo>
                  <a:close/>
                  <a:moveTo>
                    <a:pt x="15770" y="2804"/>
                  </a:moveTo>
                  <a:cubicBezTo>
                    <a:pt x="17508" y="2804"/>
                    <a:pt x="18923" y="4219"/>
                    <a:pt x="18923" y="5959"/>
                  </a:cubicBezTo>
                  <a:cubicBezTo>
                    <a:pt x="18923" y="6435"/>
                    <a:pt x="18816" y="6890"/>
                    <a:pt x="18612" y="7316"/>
                  </a:cubicBezTo>
                  <a:cubicBezTo>
                    <a:pt x="18556" y="7352"/>
                    <a:pt x="18503" y="7391"/>
                    <a:pt x="18453" y="7427"/>
                  </a:cubicBezTo>
                  <a:cubicBezTo>
                    <a:pt x="18226" y="7591"/>
                    <a:pt x="18064" y="7711"/>
                    <a:pt x="17695" y="7711"/>
                  </a:cubicBezTo>
                  <a:cubicBezTo>
                    <a:pt x="17327" y="7711"/>
                    <a:pt x="17163" y="7591"/>
                    <a:pt x="16937" y="7426"/>
                  </a:cubicBezTo>
                  <a:cubicBezTo>
                    <a:pt x="16900" y="7400"/>
                    <a:pt x="16860" y="7372"/>
                    <a:pt x="16820" y="7343"/>
                  </a:cubicBezTo>
                  <a:lnTo>
                    <a:pt x="16820" y="6659"/>
                  </a:lnTo>
                  <a:cubicBezTo>
                    <a:pt x="16820" y="6080"/>
                    <a:pt x="16349" y="5608"/>
                    <a:pt x="15770" y="5608"/>
                  </a:cubicBezTo>
                  <a:cubicBezTo>
                    <a:pt x="15575" y="5608"/>
                    <a:pt x="15419" y="5450"/>
                    <a:pt x="15419" y="5257"/>
                  </a:cubicBezTo>
                  <a:lnTo>
                    <a:pt x="15419" y="4906"/>
                  </a:lnTo>
                  <a:lnTo>
                    <a:pt x="15770" y="4906"/>
                  </a:lnTo>
                  <a:cubicBezTo>
                    <a:pt x="15963" y="4906"/>
                    <a:pt x="16119" y="5064"/>
                    <a:pt x="16119" y="5257"/>
                  </a:cubicBezTo>
                  <a:lnTo>
                    <a:pt x="16820" y="5257"/>
                  </a:lnTo>
                  <a:cubicBezTo>
                    <a:pt x="16820" y="4801"/>
                    <a:pt x="16526" y="4416"/>
                    <a:pt x="16119" y="4271"/>
                  </a:cubicBezTo>
                  <a:lnTo>
                    <a:pt x="16119" y="3505"/>
                  </a:lnTo>
                  <a:lnTo>
                    <a:pt x="15419" y="3505"/>
                  </a:lnTo>
                  <a:lnTo>
                    <a:pt x="15419" y="4206"/>
                  </a:lnTo>
                  <a:lnTo>
                    <a:pt x="14717" y="4206"/>
                  </a:lnTo>
                  <a:lnTo>
                    <a:pt x="14717" y="5257"/>
                  </a:lnTo>
                  <a:cubicBezTo>
                    <a:pt x="14717" y="5836"/>
                    <a:pt x="15189" y="6308"/>
                    <a:pt x="15770" y="6308"/>
                  </a:cubicBezTo>
                  <a:cubicBezTo>
                    <a:pt x="15963" y="6308"/>
                    <a:pt x="16119" y="6466"/>
                    <a:pt x="16119" y="6659"/>
                  </a:cubicBezTo>
                  <a:lnTo>
                    <a:pt x="16119" y="7009"/>
                  </a:lnTo>
                  <a:lnTo>
                    <a:pt x="15770" y="7009"/>
                  </a:lnTo>
                  <a:cubicBezTo>
                    <a:pt x="15575" y="7009"/>
                    <a:pt x="15419" y="6851"/>
                    <a:pt x="15419" y="6659"/>
                  </a:cubicBezTo>
                  <a:lnTo>
                    <a:pt x="14717" y="6659"/>
                  </a:lnTo>
                  <a:cubicBezTo>
                    <a:pt x="14717" y="6870"/>
                    <a:pt x="14782" y="7067"/>
                    <a:pt x="14889" y="7233"/>
                  </a:cubicBezTo>
                  <a:cubicBezTo>
                    <a:pt x="14779" y="7296"/>
                    <a:pt x="14684" y="7363"/>
                    <a:pt x="14596" y="7426"/>
                  </a:cubicBezTo>
                  <a:cubicBezTo>
                    <a:pt x="14371" y="7591"/>
                    <a:pt x="14207" y="7711"/>
                    <a:pt x="13840" y="7711"/>
                  </a:cubicBezTo>
                  <a:cubicBezTo>
                    <a:pt x="13472" y="7711"/>
                    <a:pt x="13308" y="7591"/>
                    <a:pt x="13083" y="7426"/>
                  </a:cubicBezTo>
                  <a:cubicBezTo>
                    <a:pt x="13034" y="7391"/>
                    <a:pt x="12982" y="7354"/>
                    <a:pt x="12927" y="7317"/>
                  </a:cubicBezTo>
                  <a:cubicBezTo>
                    <a:pt x="12722" y="6891"/>
                    <a:pt x="12614" y="6435"/>
                    <a:pt x="12614" y="5959"/>
                  </a:cubicBezTo>
                  <a:cubicBezTo>
                    <a:pt x="12614" y="4219"/>
                    <a:pt x="14030" y="2804"/>
                    <a:pt x="15770" y="2804"/>
                  </a:cubicBezTo>
                  <a:close/>
                  <a:moveTo>
                    <a:pt x="19785" y="7711"/>
                  </a:moveTo>
                  <a:cubicBezTo>
                    <a:pt x="19890" y="7711"/>
                    <a:pt x="19974" y="7795"/>
                    <a:pt x="19974" y="7898"/>
                  </a:cubicBezTo>
                  <a:cubicBezTo>
                    <a:pt x="19974" y="7934"/>
                    <a:pt x="19963" y="7971"/>
                    <a:pt x="19942" y="8002"/>
                  </a:cubicBezTo>
                  <a:lnTo>
                    <a:pt x="18810" y="9699"/>
                  </a:lnTo>
                  <a:cubicBezTo>
                    <a:pt x="18638" y="9353"/>
                    <a:pt x="18284" y="9112"/>
                    <a:pt x="17871" y="9112"/>
                  </a:cubicBezTo>
                  <a:cubicBezTo>
                    <a:pt x="17414" y="9112"/>
                    <a:pt x="17030" y="9405"/>
                    <a:pt x="16885" y="9812"/>
                  </a:cubicBezTo>
                  <a:lnTo>
                    <a:pt x="12803" y="9812"/>
                  </a:lnTo>
                  <a:lnTo>
                    <a:pt x="11596" y="8002"/>
                  </a:lnTo>
                  <a:cubicBezTo>
                    <a:pt x="11575" y="7971"/>
                    <a:pt x="11564" y="7934"/>
                    <a:pt x="11564" y="7898"/>
                  </a:cubicBezTo>
                  <a:cubicBezTo>
                    <a:pt x="11564" y="7793"/>
                    <a:pt x="11648" y="7711"/>
                    <a:pt x="11751" y="7711"/>
                  </a:cubicBezTo>
                  <a:lnTo>
                    <a:pt x="11915" y="7711"/>
                  </a:lnTo>
                  <a:cubicBezTo>
                    <a:pt x="12282" y="7711"/>
                    <a:pt x="12444" y="7829"/>
                    <a:pt x="12671" y="7994"/>
                  </a:cubicBezTo>
                  <a:cubicBezTo>
                    <a:pt x="12927" y="8179"/>
                    <a:pt x="13244" y="8411"/>
                    <a:pt x="13840" y="8411"/>
                  </a:cubicBezTo>
                  <a:cubicBezTo>
                    <a:pt x="14436" y="8411"/>
                    <a:pt x="14753" y="8179"/>
                    <a:pt x="15008" y="7994"/>
                  </a:cubicBezTo>
                  <a:cubicBezTo>
                    <a:pt x="15235" y="7829"/>
                    <a:pt x="15399" y="7711"/>
                    <a:pt x="15767" y="7711"/>
                  </a:cubicBezTo>
                  <a:cubicBezTo>
                    <a:pt x="16134" y="7711"/>
                    <a:pt x="16298" y="7829"/>
                    <a:pt x="16525" y="7994"/>
                  </a:cubicBezTo>
                  <a:cubicBezTo>
                    <a:pt x="16780" y="8179"/>
                    <a:pt x="17099" y="8411"/>
                    <a:pt x="17695" y="8411"/>
                  </a:cubicBezTo>
                  <a:cubicBezTo>
                    <a:pt x="18291" y="8411"/>
                    <a:pt x="18609" y="8179"/>
                    <a:pt x="18865" y="7994"/>
                  </a:cubicBezTo>
                  <a:cubicBezTo>
                    <a:pt x="19092" y="7829"/>
                    <a:pt x="19255" y="7711"/>
                    <a:pt x="19623" y="7711"/>
                  </a:cubicBezTo>
                  <a:close/>
                  <a:moveTo>
                    <a:pt x="17871" y="9812"/>
                  </a:moveTo>
                  <a:cubicBezTo>
                    <a:pt x="18064" y="9812"/>
                    <a:pt x="18222" y="9970"/>
                    <a:pt x="18222" y="10163"/>
                  </a:cubicBezTo>
                  <a:cubicBezTo>
                    <a:pt x="18222" y="10356"/>
                    <a:pt x="18064" y="10514"/>
                    <a:pt x="17871" y="10514"/>
                  </a:cubicBezTo>
                  <a:cubicBezTo>
                    <a:pt x="17678" y="10514"/>
                    <a:pt x="17520" y="10356"/>
                    <a:pt x="17520" y="10163"/>
                  </a:cubicBezTo>
                  <a:cubicBezTo>
                    <a:pt x="17520" y="9970"/>
                    <a:pt x="17678" y="9812"/>
                    <a:pt x="17871" y="9812"/>
                  </a:cubicBezTo>
                  <a:close/>
                  <a:moveTo>
                    <a:pt x="9266" y="4206"/>
                  </a:moveTo>
                  <a:lnTo>
                    <a:pt x="11115" y="7211"/>
                  </a:lnTo>
                  <a:cubicBezTo>
                    <a:pt x="11124" y="7227"/>
                    <a:pt x="11132" y="7242"/>
                    <a:pt x="11141" y="7256"/>
                  </a:cubicBezTo>
                  <a:cubicBezTo>
                    <a:pt x="10970" y="7418"/>
                    <a:pt x="10862" y="7645"/>
                    <a:pt x="10862" y="7898"/>
                  </a:cubicBezTo>
                  <a:cubicBezTo>
                    <a:pt x="10862" y="8074"/>
                    <a:pt x="10914" y="8244"/>
                    <a:pt x="11012" y="8391"/>
                  </a:cubicBezTo>
                  <a:lnTo>
                    <a:pt x="12203" y="10175"/>
                  </a:lnTo>
                  <a:lnTo>
                    <a:pt x="10611" y="12903"/>
                  </a:lnTo>
                  <a:cubicBezTo>
                    <a:pt x="10397" y="13270"/>
                    <a:pt x="10225" y="13661"/>
                    <a:pt x="10097" y="14064"/>
                  </a:cubicBezTo>
                  <a:cubicBezTo>
                    <a:pt x="9110" y="14937"/>
                    <a:pt x="7848" y="15419"/>
                    <a:pt x="6529" y="15419"/>
                  </a:cubicBezTo>
                  <a:lnTo>
                    <a:pt x="6087" y="15419"/>
                  </a:lnTo>
                  <a:cubicBezTo>
                    <a:pt x="3117" y="15419"/>
                    <a:pt x="702" y="13002"/>
                    <a:pt x="702" y="10034"/>
                  </a:cubicBezTo>
                  <a:cubicBezTo>
                    <a:pt x="702" y="9037"/>
                    <a:pt x="977" y="8061"/>
                    <a:pt x="1500" y="7211"/>
                  </a:cubicBezTo>
                  <a:lnTo>
                    <a:pt x="3273" y="4331"/>
                  </a:lnTo>
                  <a:cubicBezTo>
                    <a:pt x="3376" y="4531"/>
                    <a:pt x="3540" y="4693"/>
                    <a:pt x="3742" y="4795"/>
                  </a:cubicBezTo>
                  <a:cubicBezTo>
                    <a:pt x="3672" y="4974"/>
                    <a:pt x="3595" y="5156"/>
                    <a:pt x="3514" y="5346"/>
                  </a:cubicBezTo>
                  <a:cubicBezTo>
                    <a:pt x="3181" y="6118"/>
                    <a:pt x="2803" y="6995"/>
                    <a:pt x="2803" y="8060"/>
                  </a:cubicBezTo>
                  <a:lnTo>
                    <a:pt x="3505" y="8060"/>
                  </a:lnTo>
                  <a:cubicBezTo>
                    <a:pt x="3505" y="7139"/>
                    <a:pt x="3837" y="6369"/>
                    <a:pt x="4157" y="5623"/>
                  </a:cubicBezTo>
                  <a:cubicBezTo>
                    <a:pt x="4179" y="5573"/>
                    <a:pt x="4198" y="5525"/>
                    <a:pt x="4220" y="5475"/>
                  </a:cubicBezTo>
                  <a:cubicBezTo>
                    <a:pt x="4391" y="5720"/>
                    <a:pt x="4555" y="6000"/>
                    <a:pt x="4555" y="6659"/>
                  </a:cubicBezTo>
                  <a:lnTo>
                    <a:pt x="5257" y="6659"/>
                  </a:lnTo>
                  <a:cubicBezTo>
                    <a:pt x="5257" y="5726"/>
                    <a:pt x="4966" y="5314"/>
                    <a:pt x="4753" y="5014"/>
                  </a:cubicBezTo>
                  <a:cubicBezTo>
                    <a:pt x="4698" y="4935"/>
                    <a:pt x="4658" y="4874"/>
                    <a:pt x="4626" y="4818"/>
                  </a:cubicBezTo>
                  <a:cubicBezTo>
                    <a:pt x="4891" y="4701"/>
                    <a:pt x="5094" y="4479"/>
                    <a:pt x="5192" y="4206"/>
                  </a:cubicBezTo>
                  <a:close/>
                  <a:moveTo>
                    <a:pt x="16885" y="10514"/>
                  </a:moveTo>
                  <a:cubicBezTo>
                    <a:pt x="16981" y="10786"/>
                    <a:pt x="17186" y="11008"/>
                    <a:pt x="17450" y="11125"/>
                  </a:cubicBezTo>
                  <a:cubicBezTo>
                    <a:pt x="17419" y="11181"/>
                    <a:pt x="17379" y="11243"/>
                    <a:pt x="17324" y="11321"/>
                  </a:cubicBezTo>
                  <a:cubicBezTo>
                    <a:pt x="17111" y="11621"/>
                    <a:pt x="16820" y="12033"/>
                    <a:pt x="16820" y="12966"/>
                  </a:cubicBezTo>
                  <a:lnTo>
                    <a:pt x="17520" y="12966"/>
                  </a:lnTo>
                  <a:cubicBezTo>
                    <a:pt x="17520" y="12307"/>
                    <a:pt x="17686" y="12027"/>
                    <a:pt x="17856" y="11782"/>
                  </a:cubicBezTo>
                  <a:cubicBezTo>
                    <a:pt x="17877" y="11832"/>
                    <a:pt x="17897" y="11880"/>
                    <a:pt x="17918" y="11930"/>
                  </a:cubicBezTo>
                  <a:cubicBezTo>
                    <a:pt x="18240" y="12676"/>
                    <a:pt x="18572" y="13447"/>
                    <a:pt x="18572" y="14367"/>
                  </a:cubicBezTo>
                  <a:lnTo>
                    <a:pt x="19272" y="14367"/>
                  </a:lnTo>
                  <a:cubicBezTo>
                    <a:pt x="19272" y="13303"/>
                    <a:pt x="18896" y="12425"/>
                    <a:pt x="18563" y="11653"/>
                  </a:cubicBezTo>
                  <a:cubicBezTo>
                    <a:pt x="18482" y="11463"/>
                    <a:pt x="18405" y="11281"/>
                    <a:pt x="18333" y="11102"/>
                  </a:cubicBezTo>
                  <a:cubicBezTo>
                    <a:pt x="18534" y="11004"/>
                    <a:pt x="18696" y="10843"/>
                    <a:pt x="18799" y="10647"/>
                  </a:cubicBezTo>
                  <a:lnTo>
                    <a:pt x="20321" y="13257"/>
                  </a:lnTo>
                  <a:cubicBezTo>
                    <a:pt x="20781" y="14045"/>
                    <a:pt x="21024" y="14944"/>
                    <a:pt x="21024" y="15859"/>
                  </a:cubicBezTo>
                  <a:cubicBezTo>
                    <a:pt x="21024" y="18708"/>
                    <a:pt x="18707" y="21025"/>
                    <a:pt x="15858" y="21025"/>
                  </a:cubicBezTo>
                  <a:lnTo>
                    <a:pt x="15679" y="21025"/>
                  </a:lnTo>
                  <a:cubicBezTo>
                    <a:pt x="12830" y="21025"/>
                    <a:pt x="10513" y="18708"/>
                    <a:pt x="10513" y="15859"/>
                  </a:cubicBezTo>
                  <a:cubicBezTo>
                    <a:pt x="10513" y="14946"/>
                    <a:pt x="10755" y="14045"/>
                    <a:pt x="11216" y="13255"/>
                  </a:cubicBezTo>
                  <a:lnTo>
                    <a:pt x="12817" y="10514"/>
                  </a:lnTo>
                  <a:close/>
                  <a:moveTo>
                    <a:pt x="2319" y="1"/>
                  </a:moveTo>
                  <a:cubicBezTo>
                    <a:pt x="1814" y="1"/>
                    <a:pt x="1402" y="413"/>
                    <a:pt x="1402" y="918"/>
                  </a:cubicBezTo>
                  <a:cubicBezTo>
                    <a:pt x="1402" y="1061"/>
                    <a:pt x="1435" y="1203"/>
                    <a:pt x="1498" y="1329"/>
                  </a:cubicBezTo>
                  <a:lnTo>
                    <a:pt x="2753" y="3839"/>
                  </a:lnTo>
                  <a:lnTo>
                    <a:pt x="902" y="6844"/>
                  </a:lnTo>
                  <a:cubicBezTo>
                    <a:pt x="313" y="7804"/>
                    <a:pt x="0" y="8907"/>
                    <a:pt x="0" y="10034"/>
                  </a:cubicBezTo>
                  <a:cubicBezTo>
                    <a:pt x="0" y="13390"/>
                    <a:pt x="2731" y="16119"/>
                    <a:pt x="6087" y="16119"/>
                  </a:cubicBezTo>
                  <a:lnTo>
                    <a:pt x="6529" y="16119"/>
                  </a:lnTo>
                  <a:cubicBezTo>
                    <a:pt x="7724" y="16119"/>
                    <a:pt x="8876" y="15768"/>
                    <a:pt x="9859" y="15122"/>
                  </a:cubicBezTo>
                  <a:lnTo>
                    <a:pt x="9859" y="15122"/>
                  </a:lnTo>
                  <a:cubicBezTo>
                    <a:pt x="9829" y="15366"/>
                    <a:pt x="9812" y="15612"/>
                    <a:pt x="9812" y="15859"/>
                  </a:cubicBezTo>
                  <a:cubicBezTo>
                    <a:pt x="9812" y="19093"/>
                    <a:pt x="12444" y="21726"/>
                    <a:pt x="15679" y="21726"/>
                  </a:cubicBezTo>
                  <a:lnTo>
                    <a:pt x="15858" y="21726"/>
                  </a:lnTo>
                  <a:cubicBezTo>
                    <a:pt x="19093" y="21726"/>
                    <a:pt x="21726" y="19093"/>
                    <a:pt x="21726" y="15859"/>
                  </a:cubicBezTo>
                  <a:cubicBezTo>
                    <a:pt x="21726" y="14822"/>
                    <a:pt x="21450" y="13799"/>
                    <a:pt x="20926" y="12903"/>
                  </a:cubicBezTo>
                  <a:lnTo>
                    <a:pt x="19335" y="10175"/>
                  </a:lnTo>
                  <a:lnTo>
                    <a:pt x="20525" y="8391"/>
                  </a:lnTo>
                  <a:cubicBezTo>
                    <a:pt x="20623" y="8244"/>
                    <a:pt x="20674" y="8074"/>
                    <a:pt x="20674" y="7898"/>
                  </a:cubicBezTo>
                  <a:cubicBezTo>
                    <a:pt x="20674" y="7407"/>
                    <a:pt x="20276" y="7009"/>
                    <a:pt x="19785" y="7009"/>
                  </a:cubicBezTo>
                  <a:lnTo>
                    <a:pt x="19623" y="7009"/>
                  </a:lnTo>
                  <a:cubicBezTo>
                    <a:pt x="19568" y="7009"/>
                    <a:pt x="19519" y="7014"/>
                    <a:pt x="19468" y="7017"/>
                  </a:cubicBezTo>
                  <a:cubicBezTo>
                    <a:pt x="19566" y="6674"/>
                    <a:pt x="19623" y="6317"/>
                    <a:pt x="19623" y="5959"/>
                  </a:cubicBezTo>
                  <a:cubicBezTo>
                    <a:pt x="19623" y="3833"/>
                    <a:pt x="17894" y="2104"/>
                    <a:pt x="15768" y="2104"/>
                  </a:cubicBezTo>
                  <a:cubicBezTo>
                    <a:pt x="13644" y="2104"/>
                    <a:pt x="11915" y="3833"/>
                    <a:pt x="11915" y="5959"/>
                  </a:cubicBezTo>
                  <a:cubicBezTo>
                    <a:pt x="11915" y="6322"/>
                    <a:pt x="11970" y="6675"/>
                    <a:pt x="12068" y="7017"/>
                  </a:cubicBezTo>
                  <a:cubicBezTo>
                    <a:pt x="12017" y="7014"/>
                    <a:pt x="11968" y="7009"/>
                    <a:pt x="11915" y="7009"/>
                  </a:cubicBezTo>
                  <a:lnTo>
                    <a:pt x="11806" y="7009"/>
                  </a:lnTo>
                  <a:cubicBezTo>
                    <a:pt x="11775" y="6954"/>
                    <a:pt x="11746" y="6899"/>
                    <a:pt x="11712" y="6844"/>
                  </a:cubicBezTo>
                  <a:lnTo>
                    <a:pt x="9862" y="3839"/>
                  </a:lnTo>
                  <a:lnTo>
                    <a:pt x="11117" y="1329"/>
                  </a:lnTo>
                  <a:cubicBezTo>
                    <a:pt x="11179" y="1203"/>
                    <a:pt x="11213" y="1061"/>
                    <a:pt x="11213" y="918"/>
                  </a:cubicBezTo>
                  <a:cubicBezTo>
                    <a:pt x="11213" y="413"/>
                    <a:pt x="10801" y="1"/>
                    <a:pt x="10296" y="1"/>
                  </a:cubicBezTo>
                  <a:lnTo>
                    <a:pt x="10162" y="1"/>
                  </a:lnTo>
                  <a:cubicBezTo>
                    <a:pt x="9496" y="1"/>
                    <a:pt x="9171" y="474"/>
                    <a:pt x="8911" y="854"/>
                  </a:cubicBezTo>
                  <a:cubicBezTo>
                    <a:pt x="8671" y="1205"/>
                    <a:pt x="8521" y="1402"/>
                    <a:pt x="8237" y="1402"/>
                  </a:cubicBezTo>
                  <a:cubicBezTo>
                    <a:pt x="7954" y="1402"/>
                    <a:pt x="7804" y="1205"/>
                    <a:pt x="7562" y="854"/>
                  </a:cubicBezTo>
                  <a:cubicBezTo>
                    <a:pt x="7301" y="474"/>
                    <a:pt x="6977" y="1"/>
                    <a:pt x="6310" y="1"/>
                  </a:cubicBezTo>
                  <a:cubicBezTo>
                    <a:pt x="5644" y="1"/>
                    <a:pt x="5318" y="474"/>
                    <a:pt x="5058" y="854"/>
                  </a:cubicBezTo>
                  <a:cubicBezTo>
                    <a:pt x="4816" y="1205"/>
                    <a:pt x="4666" y="1402"/>
                    <a:pt x="4382" y="1402"/>
                  </a:cubicBezTo>
                  <a:cubicBezTo>
                    <a:pt x="4097" y="1402"/>
                    <a:pt x="3947" y="1205"/>
                    <a:pt x="3707" y="854"/>
                  </a:cubicBezTo>
                  <a:cubicBezTo>
                    <a:pt x="3445" y="474"/>
                    <a:pt x="3120" y="1"/>
                    <a:pt x="2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1578900" y="2431800"/>
              <a:ext cx="70125" cy="157750"/>
            </a:xfrm>
            <a:custGeom>
              <a:avLst/>
              <a:gdLst/>
              <a:ahLst/>
              <a:cxnLst/>
              <a:rect l="l" t="t" r="r" b="b"/>
              <a:pathLst>
                <a:path w="2805" h="6310" extrusionOk="0">
                  <a:moveTo>
                    <a:pt x="1053" y="1"/>
                  </a:moveTo>
                  <a:lnTo>
                    <a:pt x="1053" y="702"/>
                  </a:lnTo>
                  <a:lnTo>
                    <a:pt x="1" y="702"/>
                  </a:lnTo>
                  <a:lnTo>
                    <a:pt x="1" y="2104"/>
                  </a:lnTo>
                  <a:cubicBezTo>
                    <a:pt x="1" y="2877"/>
                    <a:pt x="630" y="3505"/>
                    <a:pt x="1402" y="3505"/>
                  </a:cubicBezTo>
                  <a:cubicBezTo>
                    <a:pt x="1790" y="3505"/>
                    <a:pt x="2104" y="3821"/>
                    <a:pt x="2104" y="4207"/>
                  </a:cubicBezTo>
                  <a:lnTo>
                    <a:pt x="2104" y="4908"/>
                  </a:lnTo>
                  <a:lnTo>
                    <a:pt x="1402" y="4908"/>
                  </a:lnTo>
                  <a:cubicBezTo>
                    <a:pt x="1016" y="4908"/>
                    <a:pt x="702" y="4593"/>
                    <a:pt x="702" y="4207"/>
                  </a:cubicBezTo>
                  <a:lnTo>
                    <a:pt x="1" y="4207"/>
                  </a:lnTo>
                  <a:cubicBezTo>
                    <a:pt x="1" y="4858"/>
                    <a:pt x="449" y="5401"/>
                    <a:pt x="1051" y="5559"/>
                  </a:cubicBezTo>
                  <a:lnTo>
                    <a:pt x="1051" y="6309"/>
                  </a:lnTo>
                  <a:lnTo>
                    <a:pt x="1753" y="6309"/>
                  </a:lnTo>
                  <a:lnTo>
                    <a:pt x="1753" y="5608"/>
                  </a:lnTo>
                  <a:lnTo>
                    <a:pt x="2803" y="5608"/>
                  </a:lnTo>
                  <a:lnTo>
                    <a:pt x="2803" y="4207"/>
                  </a:lnTo>
                  <a:cubicBezTo>
                    <a:pt x="2803" y="3433"/>
                    <a:pt x="2175" y="2805"/>
                    <a:pt x="1402" y="2805"/>
                  </a:cubicBezTo>
                  <a:cubicBezTo>
                    <a:pt x="1016" y="2805"/>
                    <a:pt x="702" y="2491"/>
                    <a:pt x="702" y="2104"/>
                  </a:cubicBezTo>
                  <a:lnTo>
                    <a:pt x="702" y="1404"/>
                  </a:lnTo>
                  <a:lnTo>
                    <a:pt x="1402" y="1404"/>
                  </a:lnTo>
                  <a:cubicBezTo>
                    <a:pt x="1790" y="1404"/>
                    <a:pt x="2104" y="1718"/>
                    <a:pt x="2104" y="2104"/>
                  </a:cubicBezTo>
                  <a:lnTo>
                    <a:pt x="2805" y="2104"/>
                  </a:lnTo>
                  <a:cubicBezTo>
                    <a:pt x="2805" y="1453"/>
                    <a:pt x="2356" y="909"/>
                    <a:pt x="1753" y="753"/>
                  </a:cubicBezTo>
                  <a:lnTo>
                    <a:pt x="1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1657750" y="2256625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552625" y="2256625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1" y="7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1254775" y="2361750"/>
              <a:ext cx="122675" cy="122650"/>
            </a:xfrm>
            <a:custGeom>
              <a:avLst/>
              <a:gdLst/>
              <a:ahLst/>
              <a:cxnLst/>
              <a:rect l="l" t="t" r="r" b="b"/>
              <a:pathLst>
                <a:path w="4907" h="4906" extrusionOk="0">
                  <a:moveTo>
                    <a:pt x="1" y="0"/>
                  </a:moveTo>
                  <a:cubicBezTo>
                    <a:pt x="1" y="2706"/>
                    <a:pt x="2202" y="4906"/>
                    <a:pt x="4906" y="4906"/>
                  </a:cubicBezTo>
                  <a:lnTo>
                    <a:pt x="4906" y="4206"/>
                  </a:lnTo>
                  <a:cubicBezTo>
                    <a:pt x="2588" y="4206"/>
                    <a:pt x="702" y="2319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1662100" y="2510650"/>
              <a:ext cx="65775" cy="98650"/>
            </a:xfrm>
            <a:custGeom>
              <a:avLst/>
              <a:gdLst/>
              <a:ahLst/>
              <a:cxnLst/>
              <a:rect l="l" t="t" r="r" b="b"/>
              <a:pathLst>
                <a:path w="2631" h="3946" extrusionOk="0">
                  <a:moveTo>
                    <a:pt x="1929" y="0"/>
                  </a:moveTo>
                  <a:lnTo>
                    <a:pt x="1929" y="2"/>
                  </a:lnTo>
                  <a:cubicBezTo>
                    <a:pt x="1929" y="1373"/>
                    <a:pt x="1191" y="2653"/>
                    <a:pt x="1" y="3341"/>
                  </a:cubicBezTo>
                  <a:lnTo>
                    <a:pt x="353" y="3946"/>
                  </a:lnTo>
                  <a:cubicBezTo>
                    <a:pt x="1758" y="3134"/>
                    <a:pt x="2631" y="1622"/>
                    <a:pt x="2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35"/>
          <p:cNvGrpSpPr/>
          <p:nvPr/>
        </p:nvGrpSpPr>
        <p:grpSpPr>
          <a:xfrm>
            <a:off x="9374449" y="1685747"/>
            <a:ext cx="641236" cy="641029"/>
            <a:chOff x="3996550" y="1283500"/>
            <a:chExt cx="543175" cy="543000"/>
          </a:xfrm>
        </p:grpSpPr>
        <p:sp>
          <p:nvSpPr>
            <p:cNvPr id="898" name="Google Shape;898;p35"/>
            <p:cNvSpPr/>
            <p:nvPr/>
          </p:nvSpPr>
          <p:spPr>
            <a:xfrm>
              <a:off x="4215575" y="1388350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1051" y="702"/>
                  </a:moveTo>
                  <a:cubicBezTo>
                    <a:pt x="1244" y="702"/>
                    <a:pt x="1402" y="858"/>
                    <a:pt x="1402" y="1051"/>
                  </a:cubicBezTo>
                  <a:cubicBezTo>
                    <a:pt x="1402" y="1244"/>
                    <a:pt x="1244" y="1401"/>
                    <a:pt x="1051" y="1401"/>
                  </a:cubicBezTo>
                  <a:cubicBezTo>
                    <a:pt x="858" y="1401"/>
                    <a:pt x="700" y="1245"/>
                    <a:pt x="700" y="1051"/>
                  </a:cubicBezTo>
                  <a:cubicBezTo>
                    <a:pt x="700" y="858"/>
                    <a:pt x="858" y="702"/>
                    <a:pt x="1051" y="702"/>
                  </a:cubicBezTo>
                  <a:close/>
                  <a:moveTo>
                    <a:pt x="1051" y="0"/>
                  </a:moveTo>
                  <a:cubicBezTo>
                    <a:pt x="472" y="0"/>
                    <a:pt x="0" y="472"/>
                    <a:pt x="0" y="1051"/>
                  </a:cubicBezTo>
                  <a:cubicBezTo>
                    <a:pt x="0" y="1631"/>
                    <a:pt x="472" y="2103"/>
                    <a:pt x="1051" y="2103"/>
                  </a:cubicBezTo>
                  <a:cubicBezTo>
                    <a:pt x="1630" y="2103"/>
                    <a:pt x="2102" y="1631"/>
                    <a:pt x="2102" y="1051"/>
                  </a:cubicBezTo>
                  <a:cubicBezTo>
                    <a:pt x="2102" y="472"/>
                    <a:pt x="1630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145475" y="14233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1" y="0"/>
                  </a:moveTo>
                  <a:cubicBezTo>
                    <a:pt x="158" y="0"/>
                    <a:pt x="0" y="158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4" y="702"/>
                    <a:pt x="701" y="544"/>
                    <a:pt x="701" y="351"/>
                  </a:cubicBezTo>
                  <a:cubicBezTo>
                    <a:pt x="701" y="158"/>
                    <a:pt x="544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320675" y="1423375"/>
              <a:ext cx="17575" cy="17550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1" y="0"/>
                  </a:moveTo>
                  <a:cubicBezTo>
                    <a:pt x="158" y="0"/>
                    <a:pt x="1" y="158"/>
                    <a:pt x="1" y="351"/>
                  </a:cubicBezTo>
                  <a:cubicBezTo>
                    <a:pt x="1" y="544"/>
                    <a:pt x="158" y="702"/>
                    <a:pt x="351" y="702"/>
                  </a:cubicBezTo>
                  <a:cubicBezTo>
                    <a:pt x="544" y="702"/>
                    <a:pt x="702" y="544"/>
                    <a:pt x="702" y="351"/>
                  </a:cubicBezTo>
                  <a:cubicBezTo>
                    <a:pt x="702" y="158"/>
                    <a:pt x="544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3996550" y="1283500"/>
              <a:ext cx="543175" cy="543000"/>
            </a:xfrm>
            <a:custGeom>
              <a:avLst/>
              <a:gdLst/>
              <a:ahLst/>
              <a:cxnLst/>
              <a:rect l="l" t="t" r="r" b="b"/>
              <a:pathLst>
                <a:path w="21727" h="21720" extrusionOk="0">
                  <a:moveTo>
                    <a:pt x="20325" y="4194"/>
                  </a:moveTo>
                  <a:cubicBezTo>
                    <a:pt x="20711" y="4194"/>
                    <a:pt x="21025" y="4508"/>
                    <a:pt x="21025" y="4896"/>
                  </a:cubicBezTo>
                  <a:cubicBezTo>
                    <a:pt x="21025" y="5281"/>
                    <a:pt x="20711" y="5595"/>
                    <a:pt x="20325" y="5595"/>
                  </a:cubicBezTo>
                  <a:cubicBezTo>
                    <a:pt x="19937" y="5595"/>
                    <a:pt x="19623" y="5281"/>
                    <a:pt x="19623" y="4896"/>
                  </a:cubicBezTo>
                  <a:cubicBezTo>
                    <a:pt x="19623" y="4508"/>
                    <a:pt x="19937" y="4194"/>
                    <a:pt x="20325" y="4194"/>
                  </a:cubicBezTo>
                  <a:close/>
                  <a:moveTo>
                    <a:pt x="9809" y="1391"/>
                  </a:moveTo>
                  <a:lnTo>
                    <a:pt x="12168" y="5432"/>
                  </a:lnTo>
                  <a:lnTo>
                    <a:pt x="15523" y="2687"/>
                  </a:lnTo>
                  <a:lnTo>
                    <a:pt x="14445" y="7003"/>
                  </a:lnTo>
                  <a:lnTo>
                    <a:pt x="5181" y="7003"/>
                  </a:lnTo>
                  <a:lnTo>
                    <a:pt x="4101" y="2689"/>
                  </a:lnTo>
                  <a:lnTo>
                    <a:pt x="4101" y="2689"/>
                  </a:lnTo>
                  <a:lnTo>
                    <a:pt x="7452" y="5432"/>
                  </a:lnTo>
                  <a:lnTo>
                    <a:pt x="9809" y="1391"/>
                  </a:lnTo>
                  <a:close/>
                  <a:moveTo>
                    <a:pt x="19974" y="13310"/>
                  </a:moveTo>
                  <a:lnTo>
                    <a:pt x="19974" y="15764"/>
                  </a:lnTo>
                  <a:cubicBezTo>
                    <a:pt x="19974" y="15957"/>
                    <a:pt x="19816" y="16114"/>
                    <a:pt x="19623" y="16114"/>
                  </a:cubicBezTo>
                  <a:lnTo>
                    <a:pt x="18922" y="16114"/>
                  </a:lnTo>
                  <a:lnTo>
                    <a:pt x="18922" y="13310"/>
                  </a:lnTo>
                  <a:close/>
                  <a:moveTo>
                    <a:pt x="17171" y="7704"/>
                  </a:moveTo>
                  <a:cubicBezTo>
                    <a:pt x="17752" y="7704"/>
                    <a:pt x="18222" y="8175"/>
                    <a:pt x="18222" y="8755"/>
                  </a:cubicBezTo>
                  <a:lnTo>
                    <a:pt x="18222" y="18917"/>
                  </a:lnTo>
                  <a:lnTo>
                    <a:pt x="14512" y="18917"/>
                  </a:lnTo>
                  <a:lnTo>
                    <a:pt x="13811" y="18216"/>
                  </a:lnTo>
                  <a:lnTo>
                    <a:pt x="5813" y="18216"/>
                  </a:lnTo>
                  <a:lnTo>
                    <a:pt x="5112" y="18917"/>
                  </a:lnTo>
                  <a:lnTo>
                    <a:pt x="1402" y="18917"/>
                  </a:lnTo>
                  <a:lnTo>
                    <a:pt x="1402" y="8755"/>
                  </a:lnTo>
                  <a:cubicBezTo>
                    <a:pt x="1402" y="8176"/>
                    <a:pt x="1874" y="7704"/>
                    <a:pt x="2453" y="7704"/>
                  </a:cubicBezTo>
                  <a:close/>
                  <a:moveTo>
                    <a:pt x="13522" y="18917"/>
                  </a:moveTo>
                  <a:lnTo>
                    <a:pt x="14223" y="19617"/>
                  </a:lnTo>
                  <a:lnTo>
                    <a:pt x="18573" y="19617"/>
                  </a:lnTo>
                  <a:cubicBezTo>
                    <a:pt x="18766" y="19617"/>
                    <a:pt x="18922" y="19775"/>
                    <a:pt x="18922" y="19968"/>
                  </a:cubicBezTo>
                  <a:lnTo>
                    <a:pt x="18922" y="21020"/>
                  </a:lnTo>
                  <a:lnTo>
                    <a:pt x="702" y="21020"/>
                  </a:lnTo>
                  <a:lnTo>
                    <a:pt x="702" y="19968"/>
                  </a:lnTo>
                  <a:cubicBezTo>
                    <a:pt x="702" y="19775"/>
                    <a:pt x="858" y="19617"/>
                    <a:pt x="1051" y="19617"/>
                  </a:cubicBezTo>
                  <a:lnTo>
                    <a:pt x="5401" y="19617"/>
                  </a:lnTo>
                  <a:lnTo>
                    <a:pt x="6103" y="18917"/>
                  </a:lnTo>
                  <a:close/>
                  <a:moveTo>
                    <a:pt x="9809" y="1"/>
                  </a:moveTo>
                  <a:lnTo>
                    <a:pt x="7260" y="4370"/>
                  </a:lnTo>
                  <a:lnTo>
                    <a:pt x="2908" y="806"/>
                  </a:lnTo>
                  <a:lnTo>
                    <a:pt x="4458" y="7003"/>
                  </a:lnTo>
                  <a:lnTo>
                    <a:pt x="2453" y="7003"/>
                  </a:lnTo>
                  <a:cubicBezTo>
                    <a:pt x="1486" y="7003"/>
                    <a:pt x="701" y="7787"/>
                    <a:pt x="701" y="8755"/>
                  </a:cubicBezTo>
                  <a:lnTo>
                    <a:pt x="701" y="18982"/>
                  </a:lnTo>
                  <a:cubicBezTo>
                    <a:pt x="295" y="19127"/>
                    <a:pt x="1" y="19511"/>
                    <a:pt x="1" y="19968"/>
                  </a:cubicBezTo>
                  <a:lnTo>
                    <a:pt x="1" y="21720"/>
                  </a:lnTo>
                  <a:lnTo>
                    <a:pt x="19623" y="21720"/>
                  </a:lnTo>
                  <a:lnTo>
                    <a:pt x="19623" y="19968"/>
                  </a:lnTo>
                  <a:cubicBezTo>
                    <a:pt x="19623" y="19511"/>
                    <a:pt x="19329" y="19127"/>
                    <a:pt x="18922" y="18982"/>
                  </a:cubicBezTo>
                  <a:lnTo>
                    <a:pt x="18922" y="16814"/>
                  </a:lnTo>
                  <a:lnTo>
                    <a:pt x="19623" y="16814"/>
                  </a:lnTo>
                  <a:cubicBezTo>
                    <a:pt x="20204" y="16814"/>
                    <a:pt x="20674" y="16344"/>
                    <a:pt x="20674" y="15764"/>
                  </a:cubicBezTo>
                  <a:lnTo>
                    <a:pt x="20674" y="6253"/>
                  </a:lnTo>
                  <a:cubicBezTo>
                    <a:pt x="21278" y="6096"/>
                    <a:pt x="21726" y="5551"/>
                    <a:pt x="21726" y="4900"/>
                  </a:cubicBezTo>
                  <a:cubicBezTo>
                    <a:pt x="21726" y="4129"/>
                    <a:pt x="21099" y="3500"/>
                    <a:pt x="20327" y="3500"/>
                  </a:cubicBezTo>
                  <a:cubicBezTo>
                    <a:pt x="20292" y="3500"/>
                    <a:pt x="20257" y="3501"/>
                    <a:pt x="20222" y="3503"/>
                  </a:cubicBezTo>
                  <a:cubicBezTo>
                    <a:pt x="19519" y="3552"/>
                    <a:pt x="18956" y="4131"/>
                    <a:pt x="18923" y="4836"/>
                  </a:cubicBezTo>
                  <a:cubicBezTo>
                    <a:pt x="18893" y="5516"/>
                    <a:pt x="19351" y="6090"/>
                    <a:pt x="19974" y="6253"/>
                  </a:cubicBezTo>
                  <a:lnTo>
                    <a:pt x="19974" y="12610"/>
                  </a:lnTo>
                  <a:lnTo>
                    <a:pt x="18922" y="12610"/>
                  </a:lnTo>
                  <a:lnTo>
                    <a:pt x="18922" y="8755"/>
                  </a:lnTo>
                  <a:cubicBezTo>
                    <a:pt x="18922" y="7787"/>
                    <a:pt x="18138" y="7003"/>
                    <a:pt x="17171" y="7003"/>
                  </a:cubicBezTo>
                  <a:lnTo>
                    <a:pt x="15166" y="7003"/>
                  </a:lnTo>
                  <a:lnTo>
                    <a:pt x="16715" y="806"/>
                  </a:lnTo>
                  <a:lnTo>
                    <a:pt x="12359" y="4369"/>
                  </a:lnTo>
                  <a:lnTo>
                    <a:pt x="98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049125" y="1493600"/>
              <a:ext cx="385450" cy="227800"/>
            </a:xfrm>
            <a:custGeom>
              <a:avLst/>
              <a:gdLst/>
              <a:ahLst/>
              <a:cxnLst/>
              <a:rect l="l" t="t" r="r" b="b"/>
              <a:pathLst>
                <a:path w="15418" h="9112" extrusionOk="0">
                  <a:moveTo>
                    <a:pt x="4906" y="702"/>
                  </a:moveTo>
                  <a:lnTo>
                    <a:pt x="4906" y="1402"/>
                  </a:lnTo>
                  <a:lnTo>
                    <a:pt x="700" y="1402"/>
                  </a:lnTo>
                  <a:lnTo>
                    <a:pt x="700" y="702"/>
                  </a:lnTo>
                  <a:close/>
                  <a:moveTo>
                    <a:pt x="14718" y="702"/>
                  </a:moveTo>
                  <a:lnTo>
                    <a:pt x="14718" y="1402"/>
                  </a:lnTo>
                  <a:lnTo>
                    <a:pt x="10512" y="1402"/>
                  </a:lnTo>
                  <a:lnTo>
                    <a:pt x="10512" y="702"/>
                  </a:lnTo>
                  <a:close/>
                  <a:moveTo>
                    <a:pt x="9812" y="702"/>
                  </a:moveTo>
                  <a:lnTo>
                    <a:pt x="9812" y="7009"/>
                  </a:lnTo>
                  <a:lnTo>
                    <a:pt x="5606" y="7009"/>
                  </a:lnTo>
                  <a:lnTo>
                    <a:pt x="5606" y="702"/>
                  </a:lnTo>
                  <a:close/>
                  <a:moveTo>
                    <a:pt x="4906" y="2103"/>
                  </a:moveTo>
                  <a:lnTo>
                    <a:pt x="4906" y="8410"/>
                  </a:lnTo>
                  <a:lnTo>
                    <a:pt x="700" y="8410"/>
                  </a:lnTo>
                  <a:lnTo>
                    <a:pt x="700" y="2103"/>
                  </a:lnTo>
                  <a:close/>
                  <a:moveTo>
                    <a:pt x="9812" y="7709"/>
                  </a:moveTo>
                  <a:lnTo>
                    <a:pt x="9812" y="8410"/>
                  </a:lnTo>
                  <a:lnTo>
                    <a:pt x="5606" y="8410"/>
                  </a:lnTo>
                  <a:lnTo>
                    <a:pt x="5606" y="7709"/>
                  </a:lnTo>
                  <a:close/>
                  <a:moveTo>
                    <a:pt x="14718" y="2103"/>
                  </a:moveTo>
                  <a:lnTo>
                    <a:pt x="14718" y="8410"/>
                  </a:lnTo>
                  <a:lnTo>
                    <a:pt x="10512" y="8410"/>
                  </a:lnTo>
                  <a:lnTo>
                    <a:pt x="10512" y="2103"/>
                  </a:lnTo>
                  <a:close/>
                  <a:moveTo>
                    <a:pt x="1" y="0"/>
                  </a:moveTo>
                  <a:lnTo>
                    <a:pt x="1" y="9112"/>
                  </a:lnTo>
                  <a:lnTo>
                    <a:pt x="14718" y="9112"/>
                  </a:lnTo>
                  <a:cubicBezTo>
                    <a:pt x="15104" y="9112"/>
                    <a:pt x="15418" y="8798"/>
                    <a:pt x="15418" y="8410"/>
                  </a:cubicBezTo>
                  <a:lnTo>
                    <a:pt x="15418" y="702"/>
                  </a:lnTo>
                  <a:cubicBezTo>
                    <a:pt x="15418" y="314"/>
                    <a:pt x="15104" y="0"/>
                    <a:pt x="14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084150" y="1581200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1" y="1"/>
                  </a:moveTo>
                  <a:lnTo>
                    <a:pt x="1" y="702"/>
                  </a:lnTo>
                  <a:lnTo>
                    <a:pt x="2053" y="702"/>
                  </a:lnTo>
                  <a:lnTo>
                    <a:pt x="395" y="3686"/>
                  </a:lnTo>
                  <a:lnTo>
                    <a:pt x="1007" y="4026"/>
                  </a:lnTo>
                  <a:lnTo>
                    <a:pt x="2804" y="79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329450" y="1581200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0" y="1"/>
                  </a:moveTo>
                  <a:lnTo>
                    <a:pt x="0" y="702"/>
                  </a:lnTo>
                  <a:lnTo>
                    <a:pt x="2053" y="702"/>
                  </a:lnTo>
                  <a:lnTo>
                    <a:pt x="394" y="3686"/>
                  </a:lnTo>
                  <a:lnTo>
                    <a:pt x="1007" y="4026"/>
                  </a:lnTo>
                  <a:lnTo>
                    <a:pt x="2803" y="792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206800" y="1546175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1" y="0"/>
                  </a:moveTo>
                  <a:lnTo>
                    <a:pt x="1" y="700"/>
                  </a:lnTo>
                  <a:lnTo>
                    <a:pt x="2053" y="700"/>
                  </a:lnTo>
                  <a:lnTo>
                    <a:pt x="394" y="3684"/>
                  </a:lnTo>
                  <a:lnTo>
                    <a:pt x="1007" y="4025"/>
                  </a:lnTo>
                  <a:lnTo>
                    <a:pt x="2803" y="792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233075" y="17739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171775" y="177392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0" y="702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294400" y="177392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35"/>
          <p:cNvGrpSpPr/>
          <p:nvPr/>
        </p:nvGrpSpPr>
        <p:grpSpPr>
          <a:xfrm>
            <a:off x="9330814" y="4110794"/>
            <a:ext cx="517103" cy="641207"/>
            <a:chOff x="5105425" y="1282825"/>
            <a:chExt cx="438025" cy="543150"/>
          </a:xfrm>
        </p:grpSpPr>
        <p:sp>
          <p:nvSpPr>
            <p:cNvPr id="910" name="Google Shape;910;p35"/>
            <p:cNvSpPr/>
            <p:nvPr/>
          </p:nvSpPr>
          <p:spPr>
            <a:xfrm>
              <a:off x="5298125" y="1317850"/>
              <a:ext cx="52600" cy="122675"/>
            </a:xfrm>
            <a:custGeom>
              <a:avLst/>
              <a:gdLst/>
              <a:ahLst/>
              <a:cxnLst/>
              <a:rect l="l" t="t" r="r" b="b"/>
              <a:pathLst>
                <a:path w="2104" h="4907" extrusionOk="0">
                  <a:moveTo>
                    <a:pt x="702" y="0"/>
                  </a:moveTo>
                  <a:lnTo>
                    <a:pt x="702" y="702"/>
                  </a:lnTo>
                  <a:lnTo>
                    <a:pt x="1" y="702"/>
                  </a:lnTo>
                  <a:lnTo>
                    <a:pt x="1" y="1753"/>
                  </a:lnTo>
                  <a:cubicBezTo>
                    <a:pt x="1" y="2333"/>
                    <a:pt x="473" y="2805"/>
                    <a:pt x="1052" y="2805"/>
                  </a:cubicBezTo>
                  <a:cubicBezTo>
                    <a:pt x="1246" y="2805"/>
                    <a:pt x="1402" y="2961"/>
                    <a:pt x="1402" y="3154"/>
                  </a:cubicBezTo>
                  <a:lnTo>
                    <a:pt x="1402" y="3505"/>
                  </a:lnTo>
                  <a:lnTo>
                    <a:pt x="1052" y="3505"/>
                  </a:lnTo>
                  <a:cubicBezTo>
                    <a:pt x="859" y="3505"/>
                    <a:pt x="702" y="3347"/>
                    <a:pt x="702" y="3154"/>
                  </a:cubicBezTo>
                  <a:lnTo>
                    <a:pt x="1" y="3154"/>
                  </a:lnTo>
                  <a:cubicBezTo>
                    <a:pt x="1" y="3610"/>
                    <a:pt x="295" y="3996"/>
                    <a:pt x="702" y="4142"/>
                  </a:cubicBezTo>
                  <a:lnTo>
                    <a:pt x="702" y="4906"/>
                  </a:lnTo>
                  <a:lnTo>
                    <a:pt x="1402" y="4906"/>
                  </a:lnTo>
                  <a:lnTo>
                    <a:pt x="1402" y="4206"/>
                  </a:lnTo>
                  <a:lnTo>
                    <a:pt x="2104" y="4206"/>
                  </a:lnTo>
                  <a:lnTo>
                    <a:pt x="2104" y="3154"/>
                  </a:lnTo>
                  <a:cubicBezTo>
                    <a:pt x="2104" y="2575"/>
                    <a:pt x="1632" y="2103"/>
                    <a:pt x="1052" y="2103"/>
                  </a:cubicBezTo>
                  <a:cubicBezTo>
                    <a:pt x="859" y="2103"/>
                    <a:pt x="702" y="1946"/>
                    <a:pt x="702" y="1753"/>
                  </a:cubicBezTo>
                  <a:lnTo>
                    <a:pt x="702" y="1402"/>
                  </a:lnTo>
                  <a:lnTo>
                    <a:pt x="1052" y="1402"/>
                  </a:lnTo>
                  <a:cubicBezTo>
                    <a:pt x="1246" y="1402"/>
                    <a:pt x="1402" y="1560"/>
                    <a:pt x="1402" y="1753"/>
                  </a:cubicBezTo>
                  <a:lnTo>
                    <a:pt x="2104" y="1753"/>
                  </a:lnTo>
                  <a:cubicBezTo>
                    <a:pt x="2104" y="1296"/>
                    <a:pt x="1810" y="912"/>
                    <a:pt x="1402" y="766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5368200" y="137042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0"/>
                  </a:moveTo>
                  <a:lnTo>
                    <a:pt x="1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5263100" y="1370425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1" y="0"/>
                  </a:moveTo>
                  <a:lnTo>
                    <a:pt x="1" y="700"/>
                  </a:lnTo>
                  <a:lnTo>
                    <a:pt x="700" y="700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5105425" y="1282825"/>
              <a:ext cx="438025" cy="543150"/>
            </a:xfrm>
            <a:custGeom>
              <a:avLst/>
              <a:gdLst/>
              <a:ahLst/>
              <a:cxnLst/>
              <a:rect l="l" t="t" r="r" b="b"/>
              <a:pathLst>
                <a:path w="17521" h="21726" extrusionOk="0">
                  <a:moveTo>
                    <a:pt x="5330" y="2103"/>
                  </a:moveTo>
                  <a:cubicBezTo>
                    <a:pt x="5217" y="2325"/>
                    <a:pt x="5124" y="2559"/>
                    <a:pt x="5055" y="2803"/>
                  </a:cubicBezTo>
                  <a:lnTo>
                    <a:pt x="3505" y="2803"/>
                  </a:lnTo>
                  <a:lnTo>
                    <a:pt x="3505" y="7009"/>
                  </a:lnTo>
                  <a:lnTo>
                    <a:pt x="2803" y="7009"/>
                  </a:lnTo>
                  <a:lnTo>
                    <a:pt x="2803" y="2454"/>
                  </a:lnTo>
                  <a:cubicBezTo>
                    <a:pt x="2803" y="2261"/>
                    <a:pt x="2960" y="2103"/>
                    <a:pt x="3154" y="2103"/>
                  </a:cubicBezTo>
                  <a:close/>
                  <a:moveTo>
                    <a:pt x="4923" y="3504"/>
                  </a:moveTo>
                  <a:cubicBezTo>
                    <a:pt x="4912" y="3619"/>
                    <a:pt x="4906" y="3736"/>
                    <a:pt x="4906" y="3855"/>
                  </a:cubicBezTo>
                  <a:cubicBezTo>
                    <a:pt x="4906" y="5158"/>
                    <a:pt x="5557" y="6310"/>
                    <a:pt x="6551" y="7009"/>
                  </a:cubicBezTo>
                  <a:lnTo>
                    <a:pt x="4205" y="7009"/>
                  </a:lnTo>
                  <a:lnTo>
                    <a:pt x="4205" y="3504"/>
                  </a:lnTo>
                  <a:close/>
                  <a:moveTo>
                    <a:pt x="8760" y="701"/>
                  </a:moveTo>
                  <a:cubicBezTo>
                    <a:pt x="10500" y="701"/>
                    <a:pt x="11913" y="2117"/>
                    <a:pt x="11913" y="3855"/>
                  </a:cubicBezTo>
                  <a:cubicBezTo>
                    <a:pt x="11913" y="5593"/>
                    <a:pt x="10500" y="7009"/>
                    <a:pt x="8760" y="7009"/>
                  </a:cubicBezTo>
                  <a:cubicBezTo>
                    <a:pt x="7021" y="7009"/>
                    <a:pt x="5606" y="5593"/>
                    <a:pt x="5606" y="3855"/>
                  </a:cubicBezTo>
                  <a:cubicBezTo>
                    <a:pt x="5606" y="2117"/>
                    <a:pt x="7021" y="701"/>
                    <a:pt x="8760" y="701"/>
                  </a:cubicBezTo>
                  <a:close/>
                  <a:moveTo>
                    <a:pt x="13315" y="3504"/>
                  </a:moveTo>
                  <a:lnTo>
                    <a:pt x="13315" y="7009"/>
                  </a:lnTo>
                  <a:lnTo>
                    <a:pt x="10970" y="7009"/>
                  </a:lnTo>
                  <a:cubicBezTo>
                    <a:pt x="11962" y="6310"/>
                    <a:pt x="12615" y="5158"/>
                    <a:pt x="12615" y="3855"/>
                  </a:cubicBezTo>
                  <a:cubicBezTo>
                    <a:pt x="12615" y="3736"/>
                    <a:pt x="12607" y="3619"/>
                    <a:pt x="12596" y="3504"/>
                  </a:cubicBezTo>
                  <a:close/>
                  <a:moveTo>
                    <a:pt x="14367" y="2103"/>
                  </a:moveTo>
                  <a:cubicBezTo>
                    <a:pt x="14560" y="2103"/>
                    <a:pt x="14718" y="2261"/>
                    <a:pt x="14718" y="2454"/>
                  </a:cubicBezTo>
                  <a:lnTo>
                    <a:pt x="14718" y="7009"/>
                  </a:lnTo>
                  <a:lnTo>
                    <a:pt x="14016" y="7009"/>
                  </a:lnTo>
                  <a:lnTo>
                    <a:pt x="14016" y="2803"/>
                  </a:lnTo>
                  <a:lnTo>
                    <a:pt x="12465" y="2803"/>
                  </a:lnTo>
                  <a:cubicBezTo>
                    <a:pt x="12396" y="2558"/>
                    <a:pt x="12302" y="2325"/>
                    <a:pt x="12189" y="2103"/>
                  </a:cubicBezTo>
                  <a:close/>
                  <a:moveTo>
                    <a:pt x="15768" y="3504"/>
                  </a:moveTo>
                  <a:cubicBezTo>
                    <a:pt x="15961" y="3504"/>
                    <a:pt x="16119" y="3662"/>
                    <a:pt x="16119" y="3855"/>
                  </a:cubicBezTo>
                  <a:lnTo>
                    <a:pt x="16119" y="14016"/>
                  </a:lnTo>
                  <a:lnTo>
                    <a:pt x="1402" y="14016"/>
                  </a:lnTo>
                  <a:lnTo>
                    <a:pt x="1402" y="3855"/>
                  </a:lnTo>
                  <a:cubicBezTo>
                    <a:pt x="1402" y="3662"/>
                    <a:pt x="1558" y="3504"/>
                    <a:pt x="1751" y="3504"/>
                  </a:cubicBezTo>
                  <a:lnTo>
                    <a:pt x="2102" y="3504"/>
                  </a:lnTo>
                  <a:lnTo>
                    <a:pt x="2102" y="7708"/>
                  </a:lnTo>
                  <a:lnTo>
                    <a:pt x="15417" y="7708"/>
                  </a:lnTo>
                  <a:lnTo>
                    <a:pt x="15417" y="3504"/>
                  </a:lnTo>
                  <a:close/>
                  <a:moveTo>
                    <a:pt x="6308" y="14717"/>
                  </a:moveTo>
                  <a:lnTo>
                    <a:pt x="6308" y="19623"/>
                  </a:lnTo>
                  <a:lnTo>
                    <a:pt x="1402" y="19623"/>
                  </a:lnTo>
                  <a:lnTo>
                    <a:pt x="1402" y="14717"/>
                  </a:lnTo>
                  <a:close/>
                  <a:moveTo>
                    <a:pt x="16119" y="14717"/>
                  </a:moveTo>
                  <a:lnTo>
                    <a:pt x="16119" y="19623"/>
                  </a:lnTo>
                  <a:lnTo>
                    <a:pt x="7007" y="19623"/>
                  </a:lnTo>
                  <a:lnTo>
                    <a:pt x="7007" y="14717"/>
                  </a:lnTo>
                  <a:close/>
                  <a:moveTo>
                    <a:pt x="16470" y="20324"/>
                  </a:moveTo>
                  <a:cubicBezTo>
                    <a:pt x="16663" y="20324"/>
                    <a:pt x="16819" y="20480"/>
                    <a:pt x="16819" y="20673"/>
                  </a:cubicBezTo>
                  <a:lnTo>
                    <a:pt x="16819" y="21024"/>
                  </a:lnTo>
                  <a:lnTo>
                    <a:pt x="700" y="21024"/>
                  </a:lnTo>
                  <a:lnTo>
                    <a:pt x="700" y="20673"/>
                  </a:lnTo>
                  <a:cubicBezTo>
                    <a:pt x="700" y="20480"/>
                    <a:pt x="858" y="20324"/>
                    <a:pt x="1051" y="20324"/>
                  </a:cubicBezTo>
                  <a:close/>
                  <a:moveTo>
                    <a:pt x="8760" y="0"/>
                  </a:moveTo>
                  <a:cubicBezTo>
                    <a:pt x="7565" y="0"/>
                    <a:pt x="6497" y="547"/>
                    <a:pt x="5788" y="1401"/>
                  </a:cubicBezTo>
                  <a:lnTo>
                    <a:pt x="3154" y="1401"/>
                  </a:lnTo>
                  <a:cubicBezTo>
                    <a:pt x="2574" y="1401"/>
                    <a:pt x="2102" y="1873"/>
                    <a:pt x="2102" y="2454"/>
                  </a:cubicBezTo>
                  <a:lnTo>
                    <a:pt x="2102" y="2803"/>
                  </a:lnTo>
                  <a:lnTo>
                    <a:pt x="1753" y="2803"/>
                  </a:lnTo>
                  <a:cubicBezTo>
                    <a:pt x="1172" y="2803"/>
                    <a:pt x="700" y="3275"/>
                    <a:pt x="700" y="3855"/>
                  </a:cubicBezTo>
                  <a:lnTo>
                    <a:pt x="700" y="19687"/>
                  </a:lnTo>
                  <a:cubicBezTo>
                    <a:pt x="295" y="19833"/>
                    <a:pt x="0" y="20218"/>
                    <a:pt x="0" y="20673"/>
                  </a:cubicBezTo>
                  <a:lnTo>
                    <a:pt x="0" y="21726"/>
                  </a:lnTo>
                  <a:lnTo>
                    <a:pt x="17520" y="21726"/>
                  </a:lnTo>
                  <a:lnTo>
                    <a:pt x="17520" y="20673"/>
                  </a:lnTo>
                  <a:cubicBezTo>
                    <a:pt x="17520" y="20218"/>
                    <a:pt x="17226" y="19833"/>
                    <a:pt x="16819" y="19687"/>
                  </a:cubicBezTo>
                  <a:lnTo>
                    <a:pt x="16819" y="3855"/>
                  </a:lnTo>
                  <a:cubicBezTo>
                    <a:pt x="16819" y="3275"/>
                    <a:pt x="16347" y="2803"/>
                    <a:pt x="15768" y="2803"/>
                  </a:cubicBezTo>
                  <a:lnTo>
                    <a:pt x="15417" y="2803"/>
                  </a:lnTo>
                  <a:lnTo>
                    <a:pt x="15417" y="2454"/>
                  </a:lnTo>
                  <a:cubicBezTo>
                    <a:pt x="15417" y="1873"/>
                    <a:pt x="14946" y="1401"/>
                    <a:pt x="14367" y="1401"/>
                  </a:cubicBezTo>
                  <a:lnTo>
                    <a:pt x="11731" y="1401"/>
                  </a:lnTo>
                  <a:cubicBezTo>
                    <a:pt x="11023" y="547"/>
                    <a:pt x="9954" y="0"/>
                    <a:pt x="8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5157950" y="1493050"/>
              <a:ext cx="332925" cy="122675"/>
            </a:xfrm>
            <a:custGeom>
              <a:avLst/>
              <a:gdLst/>
              <a:ahLst/>
              <a:cxnLst/>
              <a:rect l="l" t="t" r="r" b="b"/>
              <a:pathLst>
                <a:path w="13317" h="4907" extrusionOk="0">
                  <a:moveTo>
                    <a:pt x="4207" y="702"/>
                  </a:moveTo>
                  <a:lnTo>
                    <a:pt x="4207" y="4205"/>
                  </a:lnTo>
                  <a:lnTo>
                    <a:pt x="702" y="4205"/>
                  </a:lnTo>
                  <a:lnTo>
                    <a:pt x="702" y="702"/>
                  </a:lnTo>
                  <a:close/>
                  <a:moveTo>
                    <a:pt x="8411" y="702"/>
                  </a:moveTo>
                  <a:lnTo>
                    <a:pt x="8411" y="4205"/>
                  </a:lnTo>
                  <a:lnTo>
                    <a:pt x="4906" y="4205"/>
                  </a:lnTo>
                  <a:lnTo>
                    <a:pt x="4906" y="702"/>
                  </a:lnTo>
                  <a:close/>
                  <a:moveTo>
                    <a:pt x="12617" y="702"/>
                  </a:moveTo>
                  <a:lnTo>
                    <a:pt x="12617" y="4205"/>
                  </a:lnTo>
                  <a:lnTo>
                    <a:pt x="9112" y="4205"/>
                  </a:lnTo>
                  <a:lnTo>
                    <a:pt x="9112" y="702"/>
                  </a:lnTo>
                  <a:close/>
                  <a:moveTo>
                    <a:pt x="1" y="1"/>
                  </a:moveTo>
                  <a:lnTo>
                    <a:pt x="1" y="4907"/>
                  </a:lnTo>
                  <a:lnTo>
                    <a:pt x="13316" y="4907"/>
                  </a:lnTo>
                  <a:lnTo>
                    <a:pt x="133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298125" y="1668275"/>
              <a:ext cx="192750" cy="87625"/>
            </a:xfrm>
            <a:custGeom>
              <a:avLst/>
              <a:gdLst/>
              <a:ahLst/>
              <a:cxnLst/>
              <a:rect l="l" t="t" r="r" b="b"/>
              <a:pathLst>
                <a:path w="7710" h="3505" extrusionOk="0">
                  <a:moveTo>
                    <a:pt x="7010" y="700"/>
                  </a:moveTo>
                  <a:lnTo>
                    <a:pt x="7010" y="2803"/>
                  </a:lnTo>
                  <a:lnTo>
                    <a:pt x="701" y="2803"/>
                  </a:lnTo>
                  <a:lnTo>
                    <a:pt x="701" y="700"/>
                  </a:lnTo>
                  <a:close/>
                  <a:moveTo>
                    <a:pt x="1" y="0"/>
                  </a:moveTo>
                  <a:lnTo>
                    <a:pt x="1" y="3505"/>
                  </a:lnTo>
                  <a:lnTo>
                    <a:pt x="7709" y="3505"/>
                  </a:lnTo>
                  <a:lnTo>
                    <a:pt x="77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5157950" y="166827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0"/>
                  </a:moveTo>
                  <a:lnTo>
                    <a:pt x="1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157950" y="1703300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5157950" y="1738350"/>
              <a:ext cx="17575" cy="17550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5193000" y="1668275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0"/>
                  </a:moveTo>
                  <a:lnTo>
                    <a:pt x="0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5193000" y="1703300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5193000" y="1738350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5228075" y="1668275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0"/>
                  </a:moveTo>
                  <a:lnTo>
                    <a:pt x="0" y="700"/>
                  </a:lnTo>
                  <a:lnTo>
                    <a:pt x="700" y="700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5228075" y="1703300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0" y="701"/>
                  </a:lnTo>
                  <a:lnTo>
                    <a:pt x="7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5228075" y="1738350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0" y="702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5333175" y="1703300"/>
              <a:ext cx="122675" cy="17525"/>
            </a:xfrm>
            <a:custGeom>
              <a:avLst/>
              <a:gdLst/>
              <a:ahLst/>
              <a:cxnLst/>
              <a:rect l="l" t="t" r="r" b="b"/>
              <a:pathLst>
                <a:path w="4907" h="701" extrusionOk="0">
                  <a:moveTo>
                    <a:pt x="0" y="1"/>
                  </a:moveTo>
                  <a:lnTo>
                    <a:pt x="0" y="701"/>
                  </a:lnTo>
                  <a:lnTo>
                    <a:pt x="4906" y="701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5193000" y="1528100"/>
              <a:ext cx="52600" cy="52600"/>
            </a:xfrm>
            <a:custGeom>
              <a:avLst/>
              <a:gdLst/>
              <a:ahLst/>
              <a:cxnLst/>
              <a:rect l="l" t="t" r="r" b="b"/>
              <a:pathLst>
                <a:path w="2104" h="2104" extrusionOk="0">
                  <a:moveTo>
                    <a:pt x="1052" y="702"/>
                  </a:moveTo>
                  <a:cubicBezTo>
                    <a:pt x="1245" y="702"/>
                    <a:pt x="1403" y="858"/>
                    <a:pt x="1403" y="1051"/>
                  </a:cubicBezTo>
                  <a:cubicBezTo>
                    <a:pt x="1403" y="1244"/>
                    <a:pt x="1245" y="1402"/>
                    <a:pt x="1052" y="1402"/>
                  </a:cubicBezTo>
                  <a:cubicBezTo>
                    <a:pt x="859" y="1402"/>
                    <a:pt x="702" y="1244"/>
                    <a:pt x="702" y="1051"/>
                  </a:cubicBezTo>
                  <a:cubicBezTo>
                    <a:pt x="702" y="858"/>
                    <a:pt x="859" y="702"/>
                    <a:pt x="1052" y="702"/>
                  </a:cubicBezTo>
                  <a:close/>
                  <a:moveTo>
                    <a:pt x="1052" y="0"/>
                  </a:moveTo>
                  <a:cubicBezTo>
                    <a:pt x="472" y="0"/>
                    <a:pt x="0" y="472"/>
                    <a:pt x="0" y="1051"/>
                  </a:cubicBezTo>
                  <a:cubicBezTo>
                    <a:pt x="0" y="1631"/>
                    <a:pt x="472" y="2103"/>
                    <a:pt x="1052" y="2103"/>
                  </a:cubicBezTo>
                  <a:cubicBezTo>
                    <a:pt x="1631" y="2103"/>
                    <a:pt x="2103" y="1631"/>
                    <a:pt x="2103" y="1051"/>
                  </a:cubicBezTo>
                  <a:cubicBezTo>
                    <a:pt x="2103" y="472"/>
                    <a:pt x="1631" y="0"/>
                    <a:pt x="1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5298125" y="1528100"/>
              <a:ext cx="52600" cy="52600"/>
            </a:xfrm>
            <a:custGeom>
              <a:avLst/>
              <a:gdLst/>
              <a:ahLst/>
              <a:cxnLst/>
              <a:rect l="l" t="t" r="r" b="b"/>
              <a:pathLst>
                <a:path w="2104" h="2104" extrusionOk="0">
                  <a:moveTo>
                    <a:pt x="1052" y="702"/>
                  </a:moveTo>
                  <a:cubicBezTo>
                    <a:pt x="1246" y="702"/>
                    <a:pt x="1402" y="858"/>
                    <a:pt x="1402" y="1051"/>
                  </a:cubicBezTo>
                  <a:cubicBezTo>
                    <a:pt x="1402" y="1244"/>
                    <a:pt x="1245" y="1402"/>
                    <a:pt x="1052" y="1402"/>
                  </a:cubicBezTo>
                  <a:cubicBezTo>
                    <a:pt x="859" y="1402"/>
                    <a:pt x="702" y="1244"/>
                    <a:pt x="702" y="1051"/>
                  </a:cubicBezTo>
                  <a:cubicBezTo>
                    <a:pt x="702" y="858"/>
                    <a:pt x="859" y="702"/>
                    <a:pt x="1052" y="702"/>
                  </a:cubicBezTo>
                  <a:close/>
                  <a:moveTo>
                    <a:pt x="1052" y="0"/>
                  </a:moveTo>
                  <a:cubicBezTo>
                    <a:pt x="473" y="0"/>
                    <a:pt x="1" y="472"/>
                    <a:pt x="1" y="1051"/>
                  </a:cubicBezTo>
                  <a:cubicBezTo>
                    <a:pt x="1" y="1631"/>
                    <a:pt x="473" y="2103"/>
                    <a:pt x="1052" y="2103"/>
                  </a:cubicBezTo>
                  <a:cubicBezTo>
                    <a:pt x="1632" y="2103"/>
                    <a:pt x="2104" y="1631"/>
                    <a:pt x="2104" y="1051"/>
                  </a:cubicBezTo>
                  <a:cubicBezTo>
                    <a:pt x="2104" y="472"/>
                    <a:pt x="1632" y="0"/>
                    <a:pt x="1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5403250" y="1528100"/>
              <a:ext cx="52600" cy="52600"/>
            </a:xfrm>
            <a:custGeom>
              <a:avLst/>
              <a:gdLst/>
              <a:ahLst/>
              <a:cxnLst/>
              <a:rect l="l" t="t" r="r" b="b"/>
              <a:pathLst>
                <a:path w="2104" h="2104" extrusionOk="0">
                  <a:moveTo>
                    <a:pt x="1052" y="702"/>
                  </a:moveTo>
                  <a:cubicBezTo>
                    <a:pt x="1245" y="702"/>
                    <a:pt x="1402" y="858"/>
                    <a:pt x="1402" y="1051"/>
                  </a:cubicBezTo>
                  <a:cubicBezTo>
                    <a:pt x="1402" y="1244"/>
                    <a:pt x="1245" y="1402"/>
                    <a:pt x="1052" y="1402"/>
                  </a:cubicBezTo>
                  <a:cubicBezTo>
                    <a:pt x="858" y="1402"/>
                    <a:pt x="702" y="1244"/>
                    <a:pt x="702" y="1051"/>
                  </a:cubicBezTo>
                  <a:cubicBezTo>
                    <a:pt x="702" y="858"/>
                    <a:pt x="858" y="702"/>
                    <a:pt x="1052" y="702"/>
                  </a:cubicBezTo>
                  <a:close/>
                  <a:moveTo>
                    <a:pt x="1052" y="0"/>
                  </a:moveTo>
                  <a:cubicBezTo>
                    <a:pt x="472" y="0"/>
                    <a:pt x="0" y="472"/>
                    <a:pt x="0" y="1051"/>
                  </a:cubicBezTo>
                  <a:cubicBezTo>
                    <a:pt x="0" y="1631"/>
                    <a:pt x="472" y="2103"/>
                    <a:pt x="1052" y="2103"/>
                  </a:cubicBezTo>
                  <a:cubicBezTo>
                    <a:pt x="1631" y="2103"/>
                    <a:pt x="2103" y="1631"/>
                    <a:pt x="2103" y="1051"/>
                  </a:cubicBezTo>
                  <a:cubicBezTo>
                    <a:pt x="2103" y="472"/>
                    <a:pt x="1631" y="0"/>
                    <a:pt x="1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35"/>
          <p:cNvGrpSpPr/>
          <p:nvPr/>
        </p:nvGrpSpPr>
        <p:grpSpPr>
          <a:xfrm>
            <a:off x="5920170" y="1657837"/>
            <a:ext cx="351652" cy="641207"/>
            <a:chOff x="1342400" y="1282825"/>
            <a:chExt cx="297875" cy="543150"/>
          </a:xfrm>
        </p:grpSpPr>
        <p:sp>
          <p:nvSpPr>
            <p:cNvPr id="930" name="Google Shape;930;p35"/>
            <p:cNvSpPr/>
            <p:nvPr/>
          </p:nvSpPr>
          <p:spPr>
            <a:xfrm>
              <a:off x="1421225" y="177337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1456250" y="1773375"/>
              <a:ext cx="105150" cy="17575"/>
            </a:xfrm>
            <a:custGeom>
              <a:avLst/>
              <a:gdLst/>
              <a:ahLst/>
              <a:cxnLst/>
              <a:rect l="l" t="t" r="r" b="b"/>
              <a:pathLst>
                <a:path w="4206" h="703" extrusionOk="0">
                  <a:moveTo>
                    <a:pt x="1" y="1"/>
                  </a:moveTo>
                  <a:lnTo>
                    <a:pt x="1" y="702"/>
                  </a:lnTo>
                  <a:lnTo>
                    <a:pt x="4205" y="702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1342400" y="1282825"/>
              <a:ext cx="297875" cy="543150"/>
            </a:xfrm>
            <a:custGeom>
              <a:avLst/>
              <a:gdLst/>
              <a:ahLst/>
              <a:cxnLst/>
              <a:rect l="l" t="t" r="r" b="b"/>
              <a:pathLst>
                <a:path w="11915" h="21726" extrusionOk="0">
                  <a:moveTo>
                    <a:pt x="5956" y="701"/>
                  </a:moveTo>
                  <a:cubicBezTo>
                    <a:pt x="6151" y="701"/>
                    <a:pt x="6307" y="858"/>
                    <a:pt x="6307" y="1051"/>
                  </a:cubicBezTo>
                  <a:cubicBezTo>
                    <a:pt x="6307" y="1244"/>
                    <a:pt x="6151" y="1401"/>
                    <a:pt x="5956" y="1401"/>
                  </a:cubicBezTo>
                  <a:cubicBezTo>
                    <a:pt x="5763" y="1401"/>
                    <a:pt x="5607" y="1244"/>
                    <a:pt x="5607" y="1051"/>
                  </a:cubicBezTo>
                  <a:cubicBezTo>
                    <a:pt x="5607" y="858"/>
                    <a:pt x="5763" y="701"/>
                    <a:pt x="5956" y="701"/>
                  </a:cubicBezTo>
                  <a:close/>
                  <a:moveTo>
                    <a:pt x="7009" y="3504"/>
                  </a:moveTo>
                  <a:lnTo>
                    <a:pt x="7009" y="4206"/>
                  </a:lnTo>
                  <a:lnTo>
                    <a:pt x="4906" y="4206"/>
                  </a:lnTo>
                  <a:lnTo>
                    <a:pt x="4906" y="3504"/>
                  </a:lnTo>
                  <a:close/>
                  <a:moveTo>
                    <a:pt x="6307" y="4906"/>
                  </a:moveTo>
                  <a:lnTo>
                    <a:pt x="6307" y="9110"/>
                  </a:lnTo>
                  <a:lnTo>
                    <a:pt x="5606" y="9110"/>
                  </a:lnTo>
                  <a:lnTo>
                    <a:pt x="5606" y="4906"/>
                  </a:lnTo>
                  <a:close/>
                  <a:moveTo>
                    <a:pt x="4555" y="6307"/>
                  </a:moveTo>
                  <a:cubicBezTo>
                    <a:pt x="4673" y="6307"/>
                    <a:pt x="4789" y="6321"/>
                    <a:pt x="4906" y="6339"/>
                  </a:cubicBezTo>
                  <a:lnTo>
                    <a:pt x="4906" y="7058"/>
                  </a:lnTo>
                  <a:cubicBezTo>
                    <a:pt x="4792" y="7028"/>
                    <a:pt x="4674" y="7009"/>
                    <a:pt x="4555" y="7009"/>
                  </a:cubicBezTo>
                  <a:cubicBezTo>
                    <a:pt x="3782" y="7009"/>
                    <a:pt x="3154" y="7636"/>
                    <a:pt x="3154" y="8410"/>
                  </a:cubicBezTo>
                  <a:cubicBezTo>
                    <a:pt x="3154" y="8666"/>
                    <a:pt x="3229" y="8903"/>
                    <a:pt x="3348" y="9111"/>
                  </a:cubicBezTo>
                  <a:lnTo>
                    <a:pt x="2573" y="9111"/>
                  </a:lnTo>
                  <a:cubicBezTo>
                    <a:pt x="2493" y="8886"/>
                    <a:pt x="2452" y="8652"/>
                    <a:pt x="2452" y="8410"/>
                  </a:cubicBezTo>
                  <a:cubicBezTo>
                    <a:pt x="2452" y="7251"/>
                    <a:pt x="3396" y="6307"/>
                    <a:pt x="4555" y="6307"/>
                  </a:cubicBezTo>
                  <a:close/>
                  <a:moveTo>
                    <a:pt x="4555" y="7708"/>
                  </a:moveTo>
                  <a:cubicBezTo>
                    <a:pt x="4679" y="7708"/>
                    <a:pt x="4800" y="7744"/>
                    <a:pt x="4906" y="7805"/>
                  </a:cubicBezTo>
                  <a:lnTo>
                    <a:pt x="4906" y="9111"/>
                  </a:lnTo>
                  <a:lnTo>
                    <a:pt x="4555" y="9111"/>
                  </a:lnTo>
                  <a:cubicBezTo>
                    <a:pt x="4169" y="9111"/>
                    <a:pt x="3855" y="8796"/>
                    <a:pt x="3855" y="8410"/>
                  </a:cubicBezTo>
                  <a:cubicBezTo>
                    <a:pt x="3855" y="8024"/>
                    <a:pt x="4169" y="7708"/>
                    <a:pt x="4555" y="7708"/>
                  </a:cubicBezTo>
                  <a:close/>
                  <a:moveTo>
                    <a:pt x="7358" y="7708"/>
                  </a:moveTo>
                  <a:cubicBezTo>
                    <a:pt x="7745" y="7708"/>
                    <a:pt x="8059" y="8024"/>
                    <a:pt x="8059" y="8410"/>
                  </a:cubicBezTo>
                  <a:cubicBezTo>
                    <a:pt x="8059" y="8796"/>
                    <a:pt x="7745" y="9111"/>
                    <a:pt x="7358" y="9111"/>
                  </a:cubicBezTo>
                  <a:lnTo>
                    <a:pt x="7009" y="9111"/>
                  </a:lnTo>
                  <a:lnTo>
                    <a:pt x="7009" y="7805"/>
                  </a:lnTo>
                  <a:cubicBezTo>
                    <a:pt x="7114" y="7744"/>
                    <a:pt x="7234" y="7708"/>
                    <a:pt x="7358" y="7708"/>
                  </a:cubicBezTo>
                  <a:close/>
                  <a:moveTo>
                    <a:pt x="7359" y="6307"/>
                  </a:moveTo>
                  <a:cubicBezTo>
                    <a:pt x="8519" y="6308"/>
                    <a:pt x="9461" y="7251"/>
                    <a:pt x="9461" y="8410"/>
                  </a:cubicBezTo>
                  <a:cubicBezTo>
                    <a:pt x="9461" y="8652"/>
                    <a:pt x="9419" y="8886"/>
                    <a:pt x="9341" y="9111"/>
                  </a:cubicBezTo>
                  <a:lnTo>
                    <a:pt x="8565" y="9111"/>
                  </a:lnTo>
                  <a:cubicBezTo>
                    <a:pt x="8686" y="8905"/>
                    <a:pt x="8761" y="8667"/>
                    <a:pt x="8761" y="8410"/>
                  </a:cubicBezTo>
                  <a:cubicBezTo>
                    <a:pt x="8761" y="7636"/>
                    <a:pt x="8131" y="7009"/>
                    <a:pt x="7359" y="7009"/>
                  </a:cubicBezTo>
                  <a:cubicBezTo>
                    <a:pt x="7238" y="7009"/>
                    <a:pt x="7122" y="7028"/>
                    <a:pt x="7009" y="7059"/>
                  </a:cubicBezTo>
                  <a:lnTo>
                    <a:pt x="7009" y="6339"/>
                  </a:lnTo>
                  <a:cubicBezTo>
                    <a:pt x="7123" y="6321"/>
                    <a:pt x="7239" y="6307"/>
                    <a:pt x="7359" y="6307"/>
                  </a:cubicBezTo>
                  <a:close/>
                  <a:moveTo>
                    <a:pt x="10162" y="9811"/>
                  </a:moveTo>
                  <a:lnTo>
                    <a:pt x="10162" y="10513"/>
                  </a:lnTo>
                  <a:lnTo>
                    <a:pt x="1752" y="10513"/>
                  </a:lnTo>
                  <a:lnTo>
                    <a:pt x="1752" y="9811"/>
                  </a:lnTo>
                  <a:close/>
                  <a:moveTo>
                    <a:pt x="2183" y="12614"/>
                  </a:moveTo>
                  <a:cubicBezTo>
                    <a:pt x="2291" y="12858"/>
                    <a:pt x="2414" y="13103"/>
                    <a:pt x="2544" y="13359"/>
                  </a:cubicBezTo>
                  <a:cubicBezTo>
                    <a:pt x="2982" y="14222"/>
                    <a:pt x="3501" y="15245"/>
                    <a:pt x="3732" y="16814"/>
                  </a:cubicBezTo>
                  <a:cubicBezTo>
                    <a:pt x="2051" y="16748"/>
                    <a:pt x="700" y="15363"/>
                    <a:pt x="700" y="13666"/>
                  </a:cubicBezTo>
                  <a:cubicBezTo>
                    <a:pt x="700" y="13086"/>
                    <a:pt x="1172" y="12614"/>
                    <a:pt x="1752" y="12614"/>
                  </a:cubicBezTo>
                  <a:close/>
                  <a:moveTo>
                    <a:pt x="10162" y="12614"/>
                  </a:moveTo>
                  <a:cubicBezTo>
                    <a:pt x="10741" y="12614"/>
                    <a:pt x="11213" y="13086"/>
                    <a:pt x="11213" y="13666"/>
                  </a:cubicBezTo>
                  <a:cubicBezTo>
                    <a:pt x="11213" y="15363"/>
                    <a:pt x="9863" y="16748"/>
                    <a:pt x="8182" y="16814"/>
                  </a:cubicBezTo>
                  <a:cubicBezTo>
                    <a:pt x="8413" y="15245"/>
                    <a:pt x="8932" y="14222"/>
                    <a:pt x="9370" y="13359"/>
                  </a:cubicBezTo>
                  <a:cubicBezTo>
                    <a:pt x="9499" y="13103"/>
                    <a:pt x="9621" y="12858"/>
                    <a:pt x="9732" y="12614"/>
                  </a:cubicBezTo>
                  <a:close/>
                  <a:moveTo>
                    <a:pt x="9436" y="11213"/>
                  </a:moveTo>
                  <a:cubicBezTo>
                    <a:pt x="9356" y="11828"/>
                    <a:pt x="9082" y="12377"/>
                    <a:pt x="8745" y="13041"/>
                  </a:cubicBezTo>
                  <a:cubicBezTo>
                    <a:pt x="8154" y="14207"/>
                    <a:pt x="7427" y="15648"/>
                    <a:pt x="7364" y="18221"/>
                  </a:cubicBezTo>
                  <a:lnTo>
                    <a:pt x="4549" y="18221"/>
                  </a:lnTo>
                  <a:cubicBezTo>
                    <a:pt x="4488" y="15648"/>
                    <a:pt x="3760" y="14207"/>
                    <a:pt x="3169" y="13041"/>
                  </a:cubicBezTo>
                  <a:cubicBezTo>
                    <a:pt x="2832" y="12377"/>
                    <a:pt x="2556" y="11828"/>
                    <a:pt x="2478" y="11213"/>
                  </a:cubicBezTo>
                  <a:close/>
                  <a:moveTo>
                    <a:pt x="9027" y="18921"/>
                  </a:moveTo>
                  <a:cubicBezTo>
                    <a:pt x="9162" y="18921"/>
                    <a:pt x="9281" y="18996"/>
                    <a:pt x="9341" y="19116"/>
                  </a:cubicBezTo>
                  <a:lnTo>
                    <a:pt x="9811" y="20056"/>
                  </a:lnTo>
                  <a:lnTo>
                    <a:pt x="9811" y="21024"/>
                  </a:lnTo>
                  <a:lnTo>
                    <a:pt x="2103" y="21024"/>
                  </a:lnTo>
                  <a:lnTo>
                    <a:pt x="2103" y="20056"/>
                  </a:lnTo>
                  <a:lnTo>
                    <a:pt x="2573" y="19116"/>
                  </a:lnTo>
                  <a:cubicBezTo>
                    <a:pt x="2633" y="18996"/>
                    <a:pt x="2752" y="18921"/>
                    <a:pt x="2886" y="18921"/>
                  </a:cubicBezTo>
                  <a:close/>
                  <a:moveTo>
                    <a:pt x="5956" y="0"/>
                  </a:moveTo>
                  <a:cubicBezTo>
                    <a:pt x="5377" y="0"/>
                    <a:pt x="4906" y="472"/>
                    <a:pt x="4906" y="1051"/>
                  </a:cubicBezTo>
                  <a:cubicBezTo>
                    <a:pt x="4906" y="1507"/>
                    <a:pt x="5200" y="1893"/>
                    <a:pt x="5607" y="2039"/>
                  </a:cubicBezTo>
                  <a:lnTo>
                    <a:pt x="5607" y="2803"/>
                  </a:lnTo>
                  <a:lnTo>
                    <a:pt x="4204" y="2803"/>
                  </a:lnTo>
                  <a:lnTo>
                    <a:pt x="4204" y="4906"/>
                  </a:lnTo>
                  <a:lnTo>
                    <a:pt x="4906" y="4906"/>
                  </a:lnTo>
                  <a:lnTo>
                    <a:pt x="4906" y="5632"/>
                  </a:lnTo>
                  <a:cubicBezTo>
                    <a:pt x="4789" y="5618"/>
                    <a:pt x="4673" y="5607"/>
                    <a:pt x="4555" y="5607"/>
                  </a:cubicBezTo>
                  <a:cubicBezTo>
                    <a:pt x="3010" y="5607"/>
                    <a:pt x="1752" y="6865"/>
                    <a:pt x="1752" y="8410"/>
                  </a:cubicBezTo>
                  <a:cubicBezTo>
                    <a:pt x="1752" y="8649"/>
                    <a:pt x="1786" y="8883"/>
                    <a:pt x="1844" y="9111"/>
                  </a:cubicBezTo>
                  <a:lnTo>
                    <a:pt x="1752" y="9111"/>
                  </a:lnTo>
                  <a:cubicBezTo>
                    <a:pt x="1366" y="9111"/>
                    <a:pt x="1051" y="9425"/>
                    <a:pt x="1051" y="9811"/>
                  </a:cubicBezTo>
                  <a:lnTo>
                    <a:pt x="1051" y="10513"/>
                  </a:lnTo>
                  <a:cubicBezTo>
                    <a:pt x="1051" y="10899"/>
                    <a:pt x="1366" y="11214"/>
                    <a:pt x="1752" y="11214"/>
                  </a:cubicBezTo>
                  <a:lnTo>
                    <a:pt x="1771" y="11214"/>
                  </a:lnTo>
                  <a:cubicBezTo>
                    <a:pt x="1795" y="11458"/>
                    <a:pt x="1846" y="11689"/>
                    <a:pt x="1915" y="11914"/>
                  </a:cubicBezTo>
                  <a:lnTo>
                    <a:pt x="1752" y="11914"/>
                  </a:lnTo>
                  <a:cubicBezTo>
                    <a:pt x="786" y="11914"/>
                    <a:pt x="0" y="12700"/>
                    <a:pt x="0" y="13666"/>
                  </a:cubicBezTo>
                  <a:cubicBezTo>
                    <a:pt x="0" y="15777"/>
                    <a:pt x="1706" y="17495"/>
                    <a:pt x="3811" y="17518"/>
                  </a:cubicBezTo>
                  <a:cubicBezTo>
                    <a:pt x="3829" y="17742"/>
                    <a:pt x="3843" y="17976"/>
                    <a:pt x="3849" y="18221"/>
                  </a:cubicBezTo>
                  <a:lnTo>
                    <a:pt x="2886" y="18221"/>
                  </a:lnTo>
                  <a:cubicBezTo>
                    <a:pt x="2486" y="18221"/>
                    <a:pt x="2124" y="18445"/>
                    <a:pt x="1945" y="18803"/>
                  </a:cubicBezTo>
                  <a:lnTo>
                    <a:pt x="1401" y="19891"/>
                  </a:lnTo>
                  <a:lnTo>
                    <a:pt x="1401" y="21726"/>
                  </a:lnTo>
                  <a:lnTo>
                    <a:pt x="10513" y="21726"/>
                  </a:lnTo>
                  <a:lnTo>
                    <a:pt x="10513" y="19891"/>
                  </a:lnTo>
                  <a:lnTo>
                    <a:pt x="9968" y="18803"/>
                  </a:lnTo>
                  <a:cubicBezTo>
                    <a:pt x="9788" y="18445"/>
                    <a:pt x="9428" y="18221"/>
                    <a:pt x="9029" y="18221"/>
                  </a:cubicBezTo>
                  <a:lnTo>
                    <a:pt x="8065" y="18221"/>
                  </a:lnTo>
                  <a:cubicBezTo>
                    <a:pt x="8071" y="17976"/>
                    <a:pt x="8084" y="17742"/>
                    <a:pt x="8102" y="17518"/>
                  </a:cubicBezTo>
                  <a:cubicBezTo>
                    <a:pt x="10208" y="17495"/>
                    <a:pt x="11914" y="15777"/>
                    <a:pt x="11914" y="13666"/>
                  </a:cubicBezTo>
                  <a:cubicBezTo>
                    <a:pt x="11914" y="12700"/>
                    <a:pt x="11127" y="11914"/>
                    <a:pt x="10162" y="11914"/>
                  </a:cubicBezTo>
                  <a:lnTo>
                    <a:pt x="10000" y="11914"/>
                  </a:lnTo>
                  <a:cubicBezTo>
                    <a:pt x="10069" y="11689"/>
                    <a:pt x="10119" y="11458"/>
                    <a:pt x="10144" y="11213"/>
                  </a:cubicBezTo>
                  <a:lnTo>
                    <a:pt x="10162" y="11213"/>
                  </a:lnTo>
                  <a:cubicBezTo>
                    <a:pt x="10548" y="11213"/>
                    <a:pt x="10862" y="10899"/>
                    <a:pt x="10862" y="10511"/>
                  </a:cubicBezTo>
                  <a:lnTo>
                    <a:pt x="10862" y="9811"/>
                  </a:lnTo>
                  <a:cubicBezTo>
                    <a:pt x="10862" y="9424"/>
                    <a:pt x="10548" y="9110"/>
                    <a:pt x="10162" y="9110"/>
                  </a:cubicBezTo>
                  <a:lnTo>
                    <a:pt x="10070" y="9110"/>
                  </a:lnTo>
                  <a:cubicBezTo>
                    <a:pt x="10128" y="8883"/>
                    <a:pt x="10162" y="8649"/>
                    <a:pt x="10162" y="8410"/>
                  </a:cubicBezTo>
                  <a:cubicBezTo>
                    <a:pt x="10162" y="6863"/>
                    <a:pt x="8905" y="5606"/>
                    <a:pt x="7358" y="5606"/>
                  </a:cubicBezTo>
                  <a:cubicBezTo>
                    <a:pt x="7241" y="5606"/>
                    <a:pt x="7125" y="5616"/>
                    <a:pt x="7009" y="5632"/>
                  </a:cubicBezTo>
                  <a:lnTo>
                    <a:pt x="7009" y="4906"/>
                  </a:lnTo>
                  <a:lnTo>
                    <a:pt x="7708" y="4906"/>
                  </a:lnTo>
                  <a:lnTo>
                    <a:pt x="7708" y="2803"/>
                  </a:lnTo>
                  <a:lnTo>
                    <a:pt x="6307" y="2803"/>
                  </a:lnTo>
                  <a:lnTo>
                    <a:pt x="6307" y="2037"/>
                  </a:lnTo>
                  <a:cubicBezTo>
                    <a:pt x="6714" y="1892"/>
                    <a:pt x="7009" y="1507"/>
                    <a:pt x="7009" y="1051"/>
                  </a:cubicBezTo>
                  <a:cubicBezTo>
                    <a:pt x="7009" y="472"/>
                    <a:pt x="6537" y="0"/>
                    <a:pt x="5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1465025" y="1580675"/>
              <a:ext cx="52600" cy="122650"/>
            </a:xfrm>
            <a:custGeom>
              <a:avLst/>
              <a:gdLst/>
              <a:ahLst/>
              <a:cxnLst/>
              <a:rect l="l" t="t" r="r" b="b"/>
              <a:pathLst>
                <a:path w="2104" h="4906" extrusionOk="0">
                  <a:moveTo>
                    <a:pt x="701" y="0"/>
                  </a:moveTo>
                  <a:lnTo>
                    <a:pt x="701" y="700"/>
                  </a:lnTo>
                  <a:lnTo>
                    <a:pt x="1" y="700"/>
                  </a:lnTo>
                  <a:lnTo>
                    <a:pt x="1" y="1752"/>
                  </a:lnTo>
                  <a:cubicBezTo>
                    <a:pt x="1" y="2331"/>
                    <a:pt x="472" y="2803"/>
                    <a:pt x="1051" y="2803"/>
                  </a:cubicBezTo>
                  <a:cubicBezTo>
                    <a:pt x="1244" y="2803"/>
                    <a:pt x="1402" y="2961"/>
                    <a:pt x="1402" y="3154"/>
                  </a:cubicBezTo>
                  <a:lnTo>
                    <a:pt x="1402" y="3503"/>
                  </a:lnTo>
                  <a:lnTo>
                    <a:pt x="1051" y="3503"/>
                  </a:lnTo>
                  <a:cubicBezTo>
                    <a:pt x="858" y="3503"/>
                    <a:pt x="701" y="3347"/>
                    <a:pt x="701" y="3154"/>
                  </a:cubicBezTo>
                  <a:lnTo>
                    <a:pt x="1" y="3154"/>
                  </a:lnTo>
                  <a:cubicBezTo>
                    <a:pt x="1" y="3610"/>
                    <a:pt x="295" y="3995"/>
                    <a:pt x="701" y="4140"/>
                  </a:cubicBezTo>
                  <a:lnTo>
                    <a:pt x="701" y="4906"/>
                  </a:lnTo>
                  <a:lnTo>
                    <a:pt x="1402" y="4906"/>
                  </a:lnTo>
                  <a:lnTo>
                    <a:pt x="1402" y="4204"/>
                  </a:lnTo>
                  <a:lnTo>
                    <a:pt x="2104" y="4204"/>
                  </a:lnTo>
                  <a:lnTo>
                    <a:pt x="2104" y="3154"/>
                  </a:lnTo>
                  <a:cubicBezTo>
                    <a:pt x="2104" y="2573"/>
                    <a:pt x="1632" y="2102"/>
                    <a:pt x="1051" y="2102"/>
                  </a:cubicBezTo>
                  <a:cubicBezTo>
                    <a:pt x="858" y="2102"/>
                    <a:pt x="702" y="1945"/>
                    <a:pt x="702" y="1752"/>
                  </a:cubicBezTo>
                  <a:lnTo>
                    <a:pt x="702" y="1402"/>
                  </a:lnTo>
                  <a:lnTo>
                    <a:pt x="1051" y="1402"/>
                  </a:lnTo>
                  <a:cubicBezTo>
                    <a:pt x="1246" y="1402"/>
                    <a:pt x="1402" y="1558"/>
                    <a:pt x="1402" y="1752"/>
                  </a:cubicBezTo>
                  <a:lnTo>
                    <a:pt x="2104" y="1752"/>
                  </a:lnTo>
                  <a:cubicBezTo>
                    <a:pt x="2104" y="1296"/>
                    <a:pt x="1809" y="910"/>
                    <a:pt x="1402" y="764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35"/>
          <p:cNvSpPr/>
          <p:nvPr/>
        </p:nvSpPr>
        <p:spPr>
          <a:xfrm>
            <a:off x="3962100" y="3212400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5" name="Google Shape;935;p35"/>
          <p:cNvSpPr/>
          <p:nvPr/>
        </p:nvSpPr>
        <p:spPr>
          <a:xfrm>
            <a:off x="7973800" y="5946633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>
          <a:extLst>
            <a:ext uri="{FF2B5EF4-FFF2-40B4-BE49-F238E27FC236}">
              <a16:creationId xmlns:a16="http://schemas.microsoft.com/office/drawing/2014/main" id="{2D910B10-A95E-04E0-8389-CA7CFA13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35">
            <a:extLst>
              <a:ext uri="{FF2B5EF4-FFF2-40B4-BE49-F238E27FC236}">
                <a16:creationId xmlns:a16="http://schemas.microsoft.com/office/drawing/2014/main" id="{8FA0DB82-A70E-D367-BB97-DE84CC7061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676" t="18788" r="8213" b="11442"/>
          <a:stretch/>
        </p:blipFill>
        <p:spPr>
          <a:xfrm>
            <a:off x="189925" y="104768"/>
            <a:ext cx="1933067" cy="2531217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5">
            <a:extLst>
              <a:ext uri="{FF2B5EF4-FFF2-40B4-BE49-F238E27FC236}">
                <a16:creationId xmlns:a16="http://schemas.microsoft.com/office/drawing/2014/main" id="{39689BE7-63D1-A15D-13CC-AB92F715D87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9967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data transfer</a:t>
            </a:r>
            <a:endParaRPr/>
          </a:p>
        </p:txBody>
      </p:sp>
      <p:sp>
        <p:nvSpPr>
          <p:cNvPr id="844" name="Google Shape;844;p35">
            <a:extLst>
              <a:ext uri="{FF2B5EF4-FFF2-40B4-BE49-F238E27FC236}">
                <a16:creationId xmlns:a16="http://schemas.microsoft.com/office/drawing/2014/main" id="{9CA8563D-7A39-6B45-1D07-CD757F1DDF6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58992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data storage</a:t>
            </a:r>
            <a:endParaRPr/>
          </a:p>
        </p:txBody>
      </p:sp>
      <p:sp>
        <p:nvSpPr>
          <p:cNvPr id="845" name="Google Shape;845;p35">
            <a:extLst>
              <a:ext uri="{FF2B5EF4-FFF2-40B4-BE49-F238E27FC236}">
                <a16:creationId xmlns:a16="http://schemas.microsoft.com/office/drawing/2014/main" id="{B667DBF0-8A37-0F32-5148-568359E0E0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Tools and Techniques</a:t>
            </a:r>
            <a:endParaRPr sz="4000"/>
          </a:p>
        </p:txBody>
      </p:sp>
      <p:sp>
        <p:nvSpPr>
          <p:cNvPr id="846" name="Google Shape;846;p35">
            <a:extLst>
              <a:ext uri="{FF2B5EF4-FFF2-40B4-BE49-F238E27FC236}">
                <a16:creationId xmlns:a16="http://schemas.microsoft.com/office/drawing/2014/main" id="{27F9559A-CB6D-A797-810A-D760155B4CB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959967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/>
              <a:t>Json</a:t>
            </a:r>
            <a:endParaRPr/>
          </a:p>
        </p:txBody>
      </p:sp>
      <p:sp>
        <p:nvSpPr>
          <p:cNvPr id="847" name="Google Shape;847;p35">
            <a:extLst>
              <a:ext uri="{FF2B5EF4-FFF2-40B4-BE49-F238E27FC236}">
                <a16:creationId xmlns:a16="http://schemas.microsoft.com/office/drawing/2014/main" id="{6E6D1DAF-9486-6C1A-BE30-17761A9446A7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558992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/>
              <a:t>Mysql</a:t>
            </a:r>
            <a:endParaRPr/>
          </a:p>
        </p:txBody>
      </p:sp>
      <p:sp>
        <p:nvSpPr>
          <p:cNvPr id="848" name="Google Shape;848;p35">
            <a:extLst>
              <a:ext uri="{FF2B5EF4-FFF2-40B4-BE49-F238E27FC236}">
                <a16:creationId xmlns:a16="http://schemas.microsoft.com/office/drawing/2014/main" id="{BBF5ABF2-C451-A2D9-1300-06E407277DE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2755481" y="4949294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organising key dates and showing the timeline of the project</a:t>
            </a:r>
            <a:endParaRPr/>
          </a:p>
        </p:txBody>
      </p:sp>
      <p:sp>
        <p:nvSpPr>
          <p:cNvPr id="849" name="Google Shape;849;p35">
            <a:extLst>
              <a:ext uri="{FF2B5EF4-FFF2-40B4-BE49-F238E27FC236}">
                <a16:creationId xmlns:a16="http://schemas.microsoft.com/office/drawing/2014/main" id="{B25536AE-D959-9335-5D61-5D4824BAB9D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271814" y="4961386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planning and adding quick notes</a:t>
            </a:r>
            <a:endParaRPr/>
          </a:p>
        </p:txBody>
      </p:sp>
      <p:sp>
        <p:nvSpPr>
          <p:cNvPr id="850" name="Google Shape;850;p35">
            <a:extLst>
              <a:ext uri="{FF2B5EF4-FFF2-40B4-BE49-F238E27FC236}">
                <a16:creationId xmlns:a16="http://schemas.microsoft.com/office/drawing/2014/main" id="{29B1415F-35EF-1E5B-867F-E777029CD1B6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8158027" y="2832733"/>
            <a:ext cx="3074000" cy="6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/>
              <a:t>for designing the proposal of the website</a:t>
            </a:r>
            <a:endParaRPr/>
          </a:p>
        </p:txBody>
      </p:sp>
      <p:sp>
        <p:nvSpPr>
          <p:cNvPr id="852" name="Google Shape;852;p35">
            <a:extLst>
              <a:ext uri="{FF2B5EF4-FFF2-40B4-BE49-F238E27FC236}">
                <a16:creationId xmlns:a16="http://schemas.microsoft.com/office/drawing/2014/main" id="{DEAD8A75-38F1-174D-582E-9121EC239BF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8158027" y="2513467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PowerPoint</a:t>
            </a:r>
            <a:endParaRPr/>
          </a:p>
        </p:txBody>
      </p:sp>
      <p:sp>
        <p:nvSpPr>
          <p:cNvPr id="853" name="Google Shape;853;p35">
            <a:extLst>
              <a:ext uri="{FF2B5EF4-FFF2-40B4-BE49-F238E27FC236}">
                <a16:creationId xmlns:a16="http://schemas.microsoft.com/office/drawing/2014/main" id="{1A3A9052-23A4-E035-1EA8-D2FB894ABF39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2755481" y="4630094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GB"/>
              <a:t>excel</a:t>
            </a:r>
            <a:endParaRPr/>
          </a:p>
        </p:txBody>
      </p:sp>
      <p:sp>
        <p:nvSpPr>
          <p:cNvPr id="854" name="Google Shape;854;p35">
            <a:extLst>
              <a:ext uri="{FF2B5EF4-FFF2-40B4-BE49-F238E27FC236}">
                <a16:creationId xmlns:a16="http://schemas.microsoft.com/office/drawing/2014/main" id="{ED1BBA0E-0227-702D-D36D-8B6B26B1CDA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6271822" y="4642186"/>
            <a:ext cx="3074000" cy="522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/>
              <a:t>word</a:t>
            </a:r>
            <a:endParaRPr/>
          </a:p>
        </p:txBody>
      </p:sp>
      <p:grpSp>
        <p:nvGrpSpPr>
          <p:cNvPr id="856" name="Google Shape;856;p35">
            <a:extLst>
              <a:ext uri="{FF2B5EF4-FFF2-40B4-BE49-F238E27FC236}">
                <a16:creationId xmlns:a16="http://schemas.microsoft.com/office/drawing/2014/main" id="{2FACB0D0-0F29-F45D-B059-6EBC9FF2A76B}"/>
              </a:ext>
            </a:extLst>
          </p:cNvPr>
          <p:cNvGrpSpPr/>
          <p:nvPr/>
        </p:nvGrpSpPr>
        <p:grpSpPr>
          <a:xfrm>
            <a:off x="2176370" y="1687756"/>
            <a:ext cx="641207" cy="636987"/>
            <a:chOff x="238125" y="1284450"/>
            <a:chExt cx="543150" cy="539575"/>
          </a:xfrm>
        </p:grpSpPr>
        <p:sp>
          <p:nvSpPr>
            <p:cNvPr id="857" name="Google Shape;857;p35">
              <a:extLst>
                <a:ext uri="{FF2B5EF4-FFF2-40B4-BE49-F238E27FC236}">
                  <a16:creationId xmlns:a16="http://schemas.microsoft.com/office/drawing/2014/main" id="{CD53305D-C8C4-33EE-A807-4F03DEDB97BD}"/>
                </a:ext>
              </a:extLst>
            </p:cNvPr>
            <p:cNvSpPr/>
            <p:nvPr/>
          </p:nvSpPr>
          <p:spPr>
            <a:xfrm>
              <a:off x="238125" y="1284450"/>
              <a:ext cx="536325" cy="539575"/>
            </a:xfrm>
            <a:custGeom>
              <a:avLst/>
              <a:gdLst/>
              <a:ahLst/>
              <a:cxnLst/>
              <a:rect l="l" t="t" r="r" b="b"/>
              <a:pathLst>
                <a:path w="21453" h="21583" extrusionOk="0">
                  <a:moveTo>
                    <a:pt x="14366" y="11214"/>
                  </a:moveTo>
                  <a:lnTo>
                    <a:pt x="12965" y="13082"/>
                  </a:lnTo>
                  <a:lnTo>
                    <a:pt x="11563" y="11214"/>
                  </a:lnTo>
                  <a:close/>
                  <a:moveTo>
                    <a:pt x="18572" y="11214"/>
                  </a:moveTo>
                  <a:lnTo>
                    <a:pt x="17169" y="13082"/>
                  </a:lnTo>
                  <a:lnTo>
                    <a:pt x="15768" y="11214"/>
                  </a:lnTo>
                  <a:close/>
                  <a:moveTo>
                    <a:pt x="10890" y="11482"/>
                  </a:moveTo>
                  <a:lnTo>
                    <a:pt x="12265" y="13316"/>
                  </a:lnTo>
                  <a:lnTo>
                    <a:pt x="9742" y="13316"/>
                  </a:lnTo>
                  <a:lnTo>
                    <a:pt x="10890" y="11482"/>
                  </a:lnTo>
                  <a:close/>
                  <a:moveTo>
                    <a:pt x="15068" y="11448"/>
                  </a:moveTo>
                  <a:lnTo>
                    <a:pt x="16469" y="13316"/>
                  </a:lnTo>
                  <a:lnTo>
                    <a:pt x="13666" y="13316"/>
                  </a:lnTo>
                  <a:lnTo>
                    <a:pt x="15068" y="11448"/>
                  </a:lnTo>
                  <a:close/>
                  <a:moveTo>
                    <a:pt x="19246" y="11482"/>
                  </a:moveTo>
                  <a:lnTo>
                    <a:pt x="20392" y="13316"/>
                  </a:lnTo>
                  <a:lnTo>
                    <a:pt x="17871" y="13316"/>
                  </a:lnTo>
                  <a:lnTo>
                    <a:pt x="19246" y="11482"/>
                  </a:lnTo>
                  <a:close/>
                  <a:moveTo>
                    <a:pt x="11563" y="702"/>
                  </a:moveTo>
                  <a:cubicBezTo>
                    <a:pt x="11756" y="702"/>
                    <a:pt x="11914" y="859"/>
                    <a:pt x="11914" y="1052"/>
                  </a:cubicBezTo>
                  <a:lnTo>
                    <a:pt x="11914" y="10514"/>
                  </a:lnTo>
                  <a:lnTo>
                    <a:pt x="10668" y="10514"/>
                  </a:lnTo>
                  <a:lnTo>
                    <a:pt x="8681" y="13693"/>
                  </a:lnTo>
                  <a:lnTo>
                    <a:pt x="11213" y="16821"/>
                  </a:lnTo>
                  <a:lnTo>
                    <a:pt x="1051" y="16821"/>
                  </a:lnTo>
                  <a:cubicBezTo>
                    <a:pt x="858" y="16821"/>
                    <a:pt x="701" y="16663"/>
                    <a:pt x="701" y="16470"/>
                  </a:cubicBezTo>
                  <a:lnTo>
                    <a:pt x="701" y="1052"/>
                  </a:lnTo>
                  <a:cubicBezTo>
                    <a:pt x="701" y="859"/>
                    <a:pt x="858" y="702"/>
                    <a:pt x="1051" y="702"/>
                  </a:cubicBezTo>
                  <a:close/>
                  <a:moveTo>
                    <a:pt x="20290" y="14016"/>
                  </a:moveTo>
                  <a:lnTo>
                    <a:pt x="15876" y="19469"/>
                  </a:lnTo>
                  <a:lnTo>
                    <a:pt x="15876" y="19469"/>
                  </a:lnTo>
                  <a:lnTo>
                    <a:pt x="17434" y="14016"/>
                  </a:lnTo>
                  <a:close/>
                  <a:moveTo>
                    <a:pt x="12701" y="14016"/>
                  </a:moveTo>
                  <a:lnTo>
                    <a:pt x="14259" y="19469"/>
                  </a:lnTo>
                  <a:lnTo>
                    <a:pt x="14259" y="19469"/>
                  </a:lnTo>
                  <a:lnTo>
                    <a:pt x="9845" y="14016"/>
                  </a:lnTo>
                  <a:close/>
                  <a:moveTo>
                    <a:pt x="16705" y="14016"/>
                  </a:moveTo>
                  <a:lnTo>
                    <a:pt x="15068" y="19749"/>
                  </a:lnTo>
                  <a:lnTo>
                    <a:pt x="13429" y="14016"/>
                  </a:lnTo>
                  <a:close/>
                  <a:moveTo>
                    <a:pt x="1051" y="1"/>
                  </a:moveTo>
                  <a:cubicBezTo>
                    <a:pt x="472" y="1"/>
                    <a:pt x="0" y="473"/>
                    <a:pt x="0" y="1052"/>
                  </a:cubicBezTo>
                  <a:lnTo>
                    <a:pt x="0" y="16470"/>
                  </a:lnTo>
                  <a:cubicBezTo>
                    <a:pt x="0" y="17049"/>
                    <a:pt x="472" y="17521"/>
                    <a:pt x="1051" y="17521"/>
                  </a:cubicBezTo>
                  <a:lnTo>
                    <a:pt x="11563" y="17521"/>
                  </a:lnTo>
                  <a:cubicBezTo>
                    <a:pt x="11629" y="17521"/>
                    <a:pt x="11695" y="17507"/>
                    <a:pt x="11760" y="17495"/>
                  </a:cubicBezTo>
                  <a:lnTo>
                    <a:pt x="15068" y="21582"/>
                  </a:lnTo>
                  <a:lnTo>
                    <a:pt x="21453" y="13693"/>
                  </a:lnTo>
                  <a:lnTo>
                    <a:pt x="19466" y="10514"/>
                  </a:lnTo>
                  <a:lnTo>
                    <a:pt x="12614" y="10514"/>
                  </a:lnTo>
                  <a:lnTo>
                    <a:pt x="12614" y="1052"/>
                  </a:lnTo>
                  <a:cubicBezTo>
                    <a:pt x="12614" y="473"/>
                    <a:pt x="12142" y="1"/>
                    <a:pt x="1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5">
              <a:extLst>
                <a:ext uri="{FF2B5EF4-FFF2-40B4-BE49-F238E27FC236}">
                  <a16:creationId xmlns:a16="http://schemas.microsoft.com/office/drawing/2014/main" id="{E2D69DF0-A938-8499-DF68-DE55283F871A}"/>
                </a:ext>
              </a:extLst>
            </p:cNvPr>
            <p:cNvSpPr/>
            <p:nvPr/>
          </p:nvSpPr>
          <p:spPr>
            <a:xfrm>
              <a:off x="315200" y="1382550"/>
              <a:ext cx="161250" cy="241875"/>
            </a:xfrm>
            <a:custGeom>
              <a:avLst/>
              <a:gdLst/>
              <a:ahLst/>
              <a:cxnLst/>
              <a:rect l="l" t="t" r="r" b="b"/>
              <a:pathLst>
                <a:path w="6450" h="9675" extrusionOk="0">
                  <a:moveTo>
                    <a:pt x="3224" y="1264"/>
                  </a:moveTo>
                  <a:lnTo>
                    <a:pt x="5606" y="4838"/>
                  </a:lnTo>
                  <a:lnTo>
                    <a:pt x="3224" y="8409"/>
                  </a:lnTo>
                  <a:lnTo>
                    <a:pt x="842" y="4838"/>
                  </a:lnTo>
                  <a:lnTo>
                    <a:pt x="3224" y="1264"/>
                  </a:lnTo>
                  <a:close/>
                  <a:moveTo>
                    <a:pt x="3224" y="1"/>
                  </a:moveTo>
                  <a:lnTo>
                    <a:pt x="0" y="4838"/>
                  </a:lnTo>
                  <a:lnTo>
                    <a:pt x="3224" y="9674"/>
                  </a:lnTo>
                  <a:lnTo>
                    <a:pt x="6450" y="4838"/>
                  </a:lnTo>
                  <a:lnTo>
                    <a:pt x="3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>
              <a:extLst>
                <a:ext uri="{FF2B5EF4-FFF2-40B4-BE49-F238E27FC236}">
                  <a16:creationId xmlns:a16="http://schemas.microsoft.com/office/drawing/2014/main" id="{011F948C-B609-EF70-F7A9-52EF73388185}"/>
                </a:ext>
              </a:extLst>
            </p:cNvPr>
            <p:cNvSpPr/>
            <p:nvPr/>
          </p:nvSpPr>
          <p:spPr>
            <a:xfrm>
              <a:off x="483400" y="1319500"/>
              <a:ext cx="35050" cy="17550"/>
            </a:xfrm>
            <a:custGeom>
              <a:avLst/>
              <a:gdLst/>
              <a:ahLst/>
              <a:cxnLst/>
              <a:rect l="l" t="t" r="r" b="b"/>
              <a:pathLst>
                <a:path w="14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1402" y="702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5">
              <a:extLst>
                <a:ext uri="{FF2B5EF4-FFF2-40B4-BE49-F238E27FC236}">
                  <a16:creationId xmlns:a16="http://schemas.microsoft.com/office/drawing/2014/main" id="{58AE94E7-B62C-35EA-82DB-0073C29A532F}"/>
                </a:ext>
              </a:extLst>
            </p:cNvPr>
            <p:cNvSpPr/>
            <p:nvPr/>
          </p:nvSpPr>
          <p:spPr>
            <a:xfrm>
              <a:off x="273150" y="1669925"/>
              <a:ext cx="35050" cy="17525"/>
            </a:xfrm>
            <a:custGeom>
              <a:avLst/>
              <a:gdLst/>
              <a:ahLst/>
              <a:cxnLst/>
              <a:rect l="l" t="t" r="r" b="b"/>
              <a:pathLst>
                <a:path w="1402" h="701" extrusionOk="0">
                  <a:moveTo>
                    <a:pt x="0" y="0"/>
                  </a:moveTo>
                  <a:lnTo>
                    <a:pt x="0" y="700"/>
                  </a:lnTo>
                  <a:lnTo>
                    <a:pt x="1402" y="700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5">
              <a:extLst>
                <a:ext uri="{FF2B5EF4-FFF2-40B4-BE49-F238E27FC236}">
                  <a16:creationId xmlns:a16="http://schemas.microsoft.com/office/drawing/2014/main" id="{34D0C56B-C64B-C621-07BA-36E8221BE3F0}"/>
                </a:ext>
              </a:extLst>
            </p:cNvPr>
            <p:cNvSpPr/>
            <p:nvPr/>
          </p:nvSpPr>
          <p:spPr>
            <a:xfrm>
              <a:off x="719900" y="1407100"/>
              <a:ext cx="17575" cy="26300"/>
            </a:xfrm>
            <a:custGeom>
              <a:avLst/>
              <a:gdLst/>
              <a:ahLst/>
              <a:cxnLst/>
              <a:rect l="l" t="t" r="r" b="b"/>
              <a:pathLst>
                <a:path w="703" h="1052" extrusionOk="0">
                  <a:moveTo>
                    <a:pt x="1" y="1"/>
                  </a:moveTo>
                  <a:lnTo>
                    <a:pt x="1" y="1051"/>
                  </a:lnTo>
                  <a:lnTo>
                    <a:pt x="702" y="105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5">
              <a:extLst>
                <a:ext uri="{FF2B5EF4-FFF2-40B4-BE49-F238E27FC236}">
                  <a16:creationId xmlns:a16="http://schemas.microsoft.com/office/drawing/2014/main" id="{1E0EA46E-8CC5-35B7-C8D1-3594DADAD84A}"/>
                </a:ext>
              </a:extLst>
            </p:cNvPr>
            <p:cNvSpPr/>
            <p:nvPr/>
          </p:nvSpPr>
          <p:spPr>
            <a:xfrm>
              <a:off x="685325" y="1416325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496" y="1"/>
                  </a:moveTo>
                  <a:lnTo>
                    <a:pt x="1" y="495"/>
                  </a:lnTo>
                  <a:lnTo>
                    <a:pt x="744" y="1240"/>
                  </a:lnTo>
                  <a:lnTo>
                    <a:pt x="1238" y="74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5">
              <a:extLst>
                <a:ext uri="{FF2B5EF4-FFF2-40B4-BE49-F238E27FC236}">
                  <a16:creationId xmlns:a16="http://schemas.microsoft.com/office/drawing/2014/main" id="{DC8F20A3-9E14-8416-0C32-4D257CF15CF9}"/>
                </a:ext>
              </a:extLst>
            </p:cNvPr>
            <p:cNvSpPr/>
            <p:nvPr/>
          </p:nvSpPr>
          <p:spPr>
            <a:xfrm>
              <a:off x="676100" y="1450900"/>
              <a:ext cx="26350" cy="17575"/>
            </a:xfrm>
            <a:custGeom>
              <a:avLst/>
              <a:gdLst/>
              <a:ahLst/>
              <a:cxnLst/>
              <a:rect l="l" t="t" r="r" b="b"/>
              <a:pathLst>
                <a:path w="1054" h="703" extrusionOk="0">
                  <a:moveTo>
                    <a:pt x="1" y="1"/>
                  </a:moveTo>
                  <a:lnTo>
                    <a:pt x="1" y="702"/>
                  </a:lnTo>
                  <a:lnTo>
                    <a:pt x="1053" y="702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5">
              <a:extLst>
                <a:ext uri="{FF2B5EF4-FFF2-40B4-BE49-F238E27FC236}">
                  <a16:creationId xmlns:a16="http://schemas.microsoft.com/office/drawing/2014/main" id="{1D2FB5B5-9346-846B-3DF3-3310F0983FD8}"/>
                </a:ext>
              </a:extLst>
            </p:cNvPr>
            <p:cNvSpPr/>
            <p:nvPr/>
          </p:nvSpPr>
          <p:spPr>
            <a:xfrm>
              <a:off x="685325" y="1472050"/>
              <a:ext cx="30975" cy="31000"/>
            </a:xfrm>
            <a:custGeom>
              <a:avLst/>
              <a:gdLst/>
              <a:ahLst/>
              <a:cxnLst/>
              <a:rect l="l" t="t" r="r" b="b"/>
              <a:pathLst>
                <a:path w="1239" h="1240" extrusionOk="0">
                  <a:moveTo>
                    <a:pt x="744" y="0"/>
                  </a:moveTo>
                  <a:lnTo>
                    <a:pt x="1" y="744"/>
                  </a:lnTo>
                  <a:lnTo>
                    <a:pt x="496" y="1239"/>
                  </a:lnTo>
                  <a:lnTo>
                    <a:pt x="1238" y="496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5">
              <a:extLst>
                <a:ext uri="{FF2B5EF4-FFF2-40B4-BE49-F238E27FC236}">
                  <a16:creationId xmlns:a16="http://schemas.microsoft.com/office/drawing/2014/main" id="{1364595A-44A5-67FC-F44C-B1FF3F5293FB}"/>
                </a:ext>
              </a:extLst>
            </p:cNvPr>
            <p:cNvSpPr/>
            <p:nvPr/>
          </p:nvSpPr>
          <p:spPr>
            <a:xfrm>
              <a:off x="719900" y="1485950"/>
              <a:ext cx="17575" cy="26275"/>
            </a:xfrm>
            <a:custGeom>
              <a:avLst/>
              <a:gdLst/>
              <a:ahLst/>
              <a:cxnLst/>
              <a:rect l="l" t="t" r="r" b="b"/>
              <a:pathLst>
                <a:path w="703" h="1051" extrusionOk="0">
                  <a:moveTo>
                    <a:pt x="1" y="0"/>
                  </a:moveTo>
                  <a:lnTo>
                    <a:pt x="1" y="1051"/>
                  </a:lnTo>
                  <a:lnTo>
                    <a:pt x="702" y="105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5">
              <a:extLst>
                <a:ext uri="{FF2B5EF4-FFF2-40B4-BE49-F238E27FC236}">
                  <a16:creationId xmlns:a16="http://schemas.microsoft.com/office/drawing/2014/main" id="{9F98C795-048A-46A6-09AF-6DB29324603C}"/>
                </a:ext>
              </a:extLst>
            </p:cNvPr>
            <p:cNvSpPr/>
            <p:nvPr/>
          </p:nvSpPr>
          <p:spPr>
            <a:xfrm>
              <a:off x="741075" y="1472075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496" y="1"/>
                  </a:moveTo>
                  <a:lnTo>
                    <a:pt x="1" y="495"/>
                  </a:lnTo>
                  <a:lnTo>
                    <a:pt x="744" y="1238"/>
                  </a:lnTo>
                  <a:lnTo>
                    <a:pt x="1238" y="74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5">
              <a:extLst>
                <a:ext uri="{FF2B5EF4-FFF2-40B4-BE49-F238E27FC236}">
                  <a16:creationId xmlns:a16="http://schemas.microsoft.com/office/drawing/2014/main" id="{15A3F482-E63A-047D-3C0B-6A2C6850660B}"/>
                </a:ext>
              </a:extLst>
            </p:cNvPr>
            <p:cNvSpPr/>
            <p:nvPr/>
          </p:nvSpPr>
          <p:spPr>
            <a:xfrm>
              <a:off x="754950" y="1450900"/>
              <a:ext cx="26325" cy="17575"/>
            </a:xfrm>
            <a:custGeom>
              <a:avLst/>
              <a:gdLst/>
              <a:ahLst/>
              <a:cxnLst/>
              <a:rect l="l" t="t" r="r" b="b"/>
              <a:pathLst>
                <a:path w="1053" h="703" extrusionOk="0">
                  <a:moveTo>
                    <a:pt x="0" y="1"/>
                  </a:moveTo>
                  <a:lnTo>
                    <a:pt x="0" y="702"/>
                  </a:lnTo>
                  <a:lnTo>
                    <a:pt x="1053" y="702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5">
              <a:extLst>
                <a:ext uri="{FF2B5EF4-FFF2-40B4-BE49-F238E27FC236}">
                  <a16:creationId xmlns:a16="http://schemas.microsoft.com/office/drawing/2014/main" id="{722E74F1-7565-D39C-EBA6-CE3D20921602}"/>
                </a:ext>
              </a:extLst>
            </p:cNvPr>
            <p:cNvSpPr/>
            <p:nvPr/>
          </p:nvSpPr>
          <p:spPr>
            <a:xfrm>
              <a:off x="741050" y="1416300"/>
              <a:ext cx="31000" cy="31000"/>
            </a:xfrm>
            <a:custGeom>
              <a:avLst/>
              <a:gdLst/>
              <a:ahLst/>
              <a:cxnLst/>
              <a:rect l="l" t="t" r="r" b="b"/>
              <a:pathLst>
                <a:path w="1240" h="1240" extrusionOk="0">
                  <a:moveTo>
                    <a:pt x="745" y="0"/>
                  </a:moveTo>
                  <a:lnTo>
                    <a:pt x="0" y="744"/>
                  </a:lnTo>
                  <a:lnTo>
                    <a:pt x="497" y="1239"/>
                  </a:lnTo>
                  <a:lnTo>
                    <a:pt x="1239" y="496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5">
              <a:extLst>
                <a:ext uri="{FF2B5EF4-FFF2-40B4-BE49-F238E27FC236}">
                  <a16:creationId xmlns:a16="http://schemas.microsoft.com/office/drawing/2014/main" id="{55E82147-D4EC-9801-D2DD-879541517905}"/>
                </a:ext>
              </a:extLst>
            </p:cNvPr>
            <p:cNvSpPr/>
            <p:nvPr/>
          </p:nvSpPr>
          <p:spPr>
            <a:xfrm>
              <a:off x="711150" y="17487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5">
              <a:extLst>
                <a:ext uri="{FF2B5EF4-FFF2-40B4-BE49-F238E27FC236}">
                  <a16:creationId xmlns:a16="http://schemas.microsoft.com/office/drawing/2014/main" id="{31264832-6274-ABE6-8C6F-08875F358458}"/>
                </a:ext>
              </a:extLst>
            </p:cNvPr>
            <p:cNvSpPr/>
            <p:nvPr/>
          </p:nvSpPr>
          <p:spPr>
            <a:xfrm>
              <a:off x="711150" y="1783800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0"/>
                  </a:moveTo>
                  <a:lnTo>
                    <a:pt x="0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5">
              <a:extLst>
                <a:ext uri="{FF2B5EF4-FFF2-40B4-BE49-F238E27FC236}">
                  <a16:creationId xmlns:a16="http://schemas.microsoft.com/office/drawing/2014/main" id="{39666086-A6D8-99A9-59CB-B0C71B341647}"/>
                </a:ext>
              </a:extLst>
            </p:cNvPr>
            <p:cNvSpPr/>
            <p:nvPr/>
          </p:nvSpPr>
          <p:spPr>
            <a:xfrm>
              <a:off x="728675" y="176625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5">
              <a:extLst>
                <a:ext uri="{FF2B5EF4-FFF2-40B4-BE49-F238E27FC236}">
                  <a16:creationId xmlns:a16="http://schemas.microsoft.com/office/drawing/2014/main" id="{5D4508CC-E1D2-C5BE-5F09-C46A9B5C5F6C}"/>
                </a:ext>
              </a:extLst>
            </p:cNvPr>
            <p:cNvSpPr/>
            <p:nvPr/>
          </p:nvSpPr>
          <p:spPr>
            <a:xfrm>
              <a:off x="693650" y="1766250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5">
              <a:extLst>
                <a:ext uri="{FF2B5EF4-FFF2-40B4-BE49-F238E27FC236}">
                  <a16:creationId xmlns:a16="http://schemas.microsoft.com/office/drawing/2014/main" id="{781BF510-E718-4AAB-9AC9-CC640855AE44}"/>
                </a:ext>
              </a:extLst>
            </p:cNvPr>
            <p:cNvSpPr/>
            <p:nvPr/>
          </p:nvSpPr>
          <p:spPr>
            <a:xfrm>
              <a:off x="588500" y="1477175"/>
              <a:ext cx="17575" cy="17550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5">
              <a:extLst>
                <a:ext uri="{FF2B5EF4-FFF2-40B4-BE49-F238E27FC236}">
                  <a16:creationId xmlns:a16="http://schemas.microsoft.com/office/drawing/2014/main" id="{C48EC8DA-6871-3BA1-7B2D-D9D51AB9B0D2}"/>
                </a:ext>
              </a:extLst>
            </p:cNvPr>
            <p:cNvSpPr/>
            <p:nvPr/>
          </p:nvSpPr>
          <p:spPr>
            <a:xfrm>
              <a:off x="588500" y="1512200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>
              <a:extLst>
                <a:ext uri="{FF2B5EF4-FFF2-40B4-BE49-F238E27FC236}">
                  <a16:creationId xmlns:a16="http://schemas.microsoft.com/office/drawing/2014/main" id="{D3875FF0-1798-FCFA-67AC-5B0A3D4C2F93}"/>
                </a:ext>
              </a:extLst>
            </p:cNvPr>
            <p:cNvSpPr/>
            <p:nvPr/>
          </p:nvSpPr>
          <p:spPr>
            <a:xfrm>
              <a:off x="606050" y="1494700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5">
              <a:extLst>
                <a:ext uri="{FF2B5EF4-FFF2-40B4-BE49-F238E27FC236}">
                  <a16:creationId xmlns:a16="http://schemas.microsoft.com/office/drawing/2014/main" id="{A68B15ED-B942-918F-6CBE-0D0A53FDFE0E}"/>
                </a:ext>
              </a:extLst>
            </p:cNvPr>
            <p:cNvSpPr/>
            <p:nvPr/>
          </p:nvSpPr>
          <p:spPr>
            <a:xfrm>
              <a:off x="571000" y="1494700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35">
            <a:extLst>
              <a:ext uri="{FF2B5EF4-FFF2-40B4-BE49-F238E27FC236}">
                <a16:creationId xmlns:a16="http://schemas.microsoft.com/office/drawing/2014/main" id="{E044C896-FB3C-4C54-235D-2431DB861124}"/>
              </a:ext>
            </a:extLst>
          </p:cNvPr>
          <p:cNvGrpSpPr/>
          <p:nvPr/>
        </p:nvGrpSpPr>
        <p:grpSpPr>
          <a:xfrm>
            <a:off x="3932513" y="3798399"/>
            <a:ext cx="644640" cy="644611"/>
            <a:chOff x="6837075" y="1282825"/>
            <a:chExt cx="543175" cy="543150"/>
          </a:xfrm>
        </p:grpSpPr>
        <p:sp>
          <p:nvSpPr>
            <p:cNvPr id="878" name="Google Shape;878;p35">
              <a:extLst>
                <a:ext uri="{FF2B5EF4-FFF2-40B4-BE49-F238E27FC236}">
                  <a16:creationId xmlns:a16="http://schemas.microsoft.com/office/drawing/2014/main" id="{8DA746F5-EF28-1420-DD83-230317C0F2D2}"/>
                </a:ext>
              </a:extLst>
            </p:cNvPr>
            <p:cNvSpPr/>
            <p:nvPr/>
          </p:nvSpPr>
          <p:spPr>
            <a:xfrm>
              <a:off x="6872150" y="1685775"/>
              <a:ext cx="140175" cy="140200"/>
            </a:xfrm>
            <a:custGeom>
              <a:avLst/>
              <a:gdLst/>
              <a:ahLst/>
              <a:cxnLst/>
              <a:rect l="l" t="t" r="r" b="b"/>
              <a:pathLst>
                <a:path w="5607" h="5608" extrusionOk="0">
                  <a:moveTo>
                    <a:pt x="4906" y="702"/>
                  </a:moveTo>
                  <a:lnTo>
                    <a:pt x="4906" y="4906"/>
                  </a:lnTo>
                  <a:lnTo>
                    <a:pt x="700" y="4906"/>
                  </a:lnTo>
                  <a:lnTo>
                    <a:pt x="700" y="702"/>
                  </a:lnTo>
                  <a:close/>
                  <a:moveTo>
                    <a:pt x="1" y="0"/>
                  </a:moveTo>
                  <a:lnTo>
                    <a:pt x="1" y="5608"/>
                  </a:lnTo>
                  <a:lnTo>
                    <a:pt x="5606" y="5608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5">
              <a:extLst>
                <a:ext uri="{FF2B5EF4-FFF2-40B4-BE49-F238E27FC236}">
                  <a16:creationId xmlns:a16="http://schemas.microsoft.com/office/drawing/2014/main" id="{5928B66A-6E3F-5CB7-365F-1419FB10C763}"/>
                </a:ext>
              </a:extLst>
            </p:cNvPr>
            <p:cNvSpPr/>
            <p:nvPr/>
          </p:nvSpPr>
          <p:spPr>
            <a:xfrm>
              <a:off x="7029825" y="1650750"/>
              <a:ext cx="140175" cy="140200"/>
            </a:xfrm>
            <a:custGeom>
              <a:avLst/>
              <a:gdLst/>
              <a:ahLst/>
              <a:cxnLst/>
              <a:rect l="l" t="t" r="r" b="b"/>
              <a:pathLst>
                <a:path w="5607" h="5608" extrusionOk="0">
                  <a:moveTo>
                    <a:pt x="4906" y="701"/>
                  </a:moveTo>
                  <a:lnTo>
                    <a:pt x="4906" y="4906"/>
                  </a:lnTo>
                  <a:lnTo>
                    <a:pt x="701" y="4906"/>
                  </a:lnTo>
                  <a:lnTo>
                    <a:pt x="701" y="701"/>
                  </a:lnTo>
                  <a:close/>
                  <a:moveTo>
                    <a:pt x="1" y="0"/>
                  </a:moveTo>
                  <a:lnTo>
                    <a:pt x="1" y="5607"/>
                  </a:lnTo>
                  <a:lnTo>
                    <a:pt x="5606" y="5607"/>
                  </a:lnTo>
                  <a:lnTo>
                    <a:pt x="5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>
              <a:extLst>
                <a:ext uri="{FF2B5EF4-FFF2-40B4-BE49-F238E27FC236}">
                  <a16:creationId xmlns:a16="http://schemas.microsoft.com/office/drawing/2014/main" id="{857132E0-8297-D56D-7C19-6FE2FC4B1A9A}"/>
                </a:ext>
              </a:extLst>
            </p:cNvPr>
            <p:cNvSpPr/>
            <p:nvPr/>
          </p:nvSpPr>
          <p:spPr>
            <a:xfrm>
              <a:off x="6907175" y="1720800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>
              <a:extLst>
                <a:ext uri="{FF2B5EF4-FFF2-40B4-BE49-F238E27FC236}">
                  <a16:creationId xmlns:a16="http://schemas.microsoft.com/office/drawing/2014/main" id="{254B5EDF-F5B1-C4A2-BD03-0BAAF31CE5CE}"/>
                </a:ext>
              </a:extLst>
            </p:cNvPr>
            <p:cNvSpPr/>
            <p:nvPr/>
          </p:nvSpPr>
          <p:spPr>
            <a:xfrm>
              <a:off x="6959725" y="1720800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>
              <a:extLst>
                <a:ext uri="{FF2B5EF4-FFF2-40B4-BE49-F238E27FC236}">
                  <a16:creationId xmlns:a16="http://schemas.microsoft.com/office/drawing/2014/main" id="{2EAB20B6-BE8F-1FE8-DB8B-433A1F08C78D}"/>
                </a:ext>
              </a:extLst>
            </p:cNvPr>
            <p:cNvSpPr/>
            <p:nvPr/>
          </p:nvSpPr>
          <p:spPr>
            <a:xfrm>
              <a:off x="6907175" y="1773375"/>
              <a:ext cx="17525" cy="17575"/>
            </a:xfrm>
            <a:custGeom>
              <a:avLst/>
              <a:gdLst/>
              <a:ahLst/>
              <a:cxnLst/>
              <a:rect l="l" t="t" r="r" b="b"/>
              <a:pathLst>
                <a:path w="701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>
              <a:extLst>
                <a:ext uri="{FF2B5EF4-FFF2-40B4-BE49-F238E27FC236}">
                  <a16:creationId xmlns:a16="http://schemas.microsoft.com/office/drawing/2014/main" id="{BEAE0D96-9541-7F88-547F-3DDB4AAB1DB0}"/>
                </a:ext>
              </a:extLst>
            </p:cNvPr>
            <p:cNvSpPr/>
            <p:nvPr/>
          </p:nvSpPr>
          <p:spPr>
            <a:xfrm>
              <a:off x="6959725" y="1773375"/>
              <a:ext cx="17550" cy="17575"/>
            </a:xfrm>
            <a:custGeom>
              <a:avLst/>
              <a:gdLst/>
              <a:ahLst/>
              <a:cxnLst/>
              <a:rect l="l" t="t" r="r" b="b"/>
              <a:pathLst>
                <a:path w="702" h="703" extrusionOk="0">
                  <a:moveTo>
                    <a:pt x="0" y="1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>
              <a:extLst>
                <a:ext uri="{FF2B5EF4-FFF2-40B4-BE49-F238E27FC236}">
                  <a16:creationId xmlns:a16="http://schemas.microsoft.com/office/drawing/2014/main" id="{16B5668F-D2F6-C17B-348A-5D83ACE03551}"/>
                </a:ext>
              </a:extLst>
            </p:cNvPr>
            <p:cNvSpPr/>
            <p:nvPr/>
          </p:nvSpPr>
          <p:spPr>
            <a:xfrm>
              <a:off x="7064850" y="168577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>
              <a:extLst>
                <a:ext uri="{FF2B5EF4-FFF2-40B4-BE49-F238E27FC236}">
                  <a16:creationId xmlns:a16="http://schemas.microsoft.com/office/drawing/2014/main" id="{5C7306D3-06BA-CBB8-9DF7-65CAE8ECE506}"/>
                </a:ext>
              </a:extLst>
            </p:cNvPr>
            <p:cNvSpPr/>
            <p:nvPr/>
          </p:nvSpPr>
          <p:spPr>
            <a:xfrm>
              <a:off x="7091125" y="171207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>
              <a:extLst>
                <a:ext uri="{FF2B5EF4-FFF2-40B4-BE49-F238E27FC236}">
                  <a16:creationId xmlns:a16="http://schemas.microsoft.com/office/drawing/2014/main" id="{11DE92D7-F865-1E30-F28A-EBBD825691A8}"/>
                </a:ext>
              </a:extLst>
            </p:cNvPr>
            <p:cNvSpPr/>
            <p:nvPr/>
          </p:nvSpPr>
          <p:spPr>
            <a:xfrm>
              <a:off x="7117425" y="1738350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>
              <a:extLst>
                <a:ext uri="{FF2B5EF4-FFF2-40B4-BE49-F238E27FC236}">
                  <a16:creationId xmlns:a16="http://schemas.microsoft.com/office/drawing/2014/main" id="{D88B6DB8-D9FC-8012-66C9-BAEB397358C7}"/>
                </a:ext>
              </a:extLst>
            </p:cNvPr>
            <p:cNvSpPr/>
            <p:nvPr/>
          </p:nvSpPr>
          <p:spPr>
            <a:xfrm>
              <a:off x="6872425" y="1457675"/>
              <a:ext cx="64300" cy="106025"/>
            </a:xfrm>
            <a:custGeom>
              <a:avLst/>
              <a:gdLst/>
              <a:ahLst/>
              <a:cxnLst/>
              <a:rect l="l" t="t" r="r" b="b"/>
              <a:pathLst>
                <a:path w="2572" h="4241" extrusionOk="0">
                  <a:moveTo>
                    <a:pt x="2121" y="1"/>
                  </a:moveTo>
                  <a:cubicBezTo>
                    <a:pt x="855" y="1061"/>
                    <a:pt x="100" y="2551"/>
                    <a:pt x="0" y="4197"/>
                  </a:cubicBezTo>
                  <a:lnTo>
                    <a:pt x="700" y="4240"/>
                  </a:lnTo>
                  <a:cubicBezTo>
                    <a:pt x="787" y="2788"/>
                    <a:pt x="1452" y="1473"/>
                    <a:pt x="2572" y="538"/>
                  </a:cubicBezTo>
                  <a:lnTo>
                    <a:pt x="21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>
              <a:extLst>
                <a:ext uri="{FF2B5EF4-FFF2-40B4-BE49-F238E27FC236}">
                  <a16:creationId xmlns:a16="http://schemas.microsoft.com/office/drawing/2014/main" id="{8CDE3642-AFC5-C4E1-4D9D-8016D013F245}"/>
                </a:ext>
              </a:extLst>
            </p:cNvPr>
            <p:cNvSpPr/>
            <p:nvPr/>
          </p:nvSpPr>
          <p:spPr>
            <a:xfrm>
              <a:off x="6837075" y="1282825"/>
              <a:ext cx="543175" cy="350400"/>
            </a:xfrm>
            <a:custGeom>
              <a:avLst/>
              <a:gdLst/>
              <a:ahLst/>
              <a:cxnLst/>
              <a:rect l="l" t="t" r="r" b="b"/>
              <a:pathLst>
                <a:path w="21727" h="14016" extrusionOk="0">
                  <a:moveTo>
                    <a:pt x="7009" y="2103"/>
                  </a:moveTo>
                  <a:cubicBezTo>
                    <a:pt x="7588" y="2103"/>
                    <a:pt x="8060" y="2575"/>
                    <a:pt x="8060" y="3154"/>
                  </a:cubicBezTo>
                  <a:cubicBezTo>
                    <a:pt x="8060" y="3275"/>
                    <a:pt x="8032" y="3391"/>
                    <a:pt x="7992" y="3504"/>
                  </a:cubicBezTo>
                  <a:lnTo>
                    <a:pt x="6026" y="3504"/>
                  </a:lnTo>
                  <a:cubicBezTo>
                    <a:pt x="5986" y="3391"/>
                    <a:pt x="5958" y="3275"/>
                    <a:pt x="5958" y="3154"/>
                  </a:cubicBezTo>
                  <a:cubicBezTo>
                    <a:pt x="5958" y="2575"/>
                    <a:pt x="6430" y="2103"/>
                    <a:pt x="7009" y="2103"/>
                  </a:cubicBezTo>
                  <a:close/>
                  <a:moveTo>
                    <a:pt x="8726" y="2804"/>
                  </a:moveTo>
                  <a:cubicBezTo>
                    <a:pt x="8916" y="2804"/>
                    <a:pt x="9101" y="2856"/>
                    <a:pt x="9264" y="2953"/>
                  </a:cubicBezTo>
                  <a:lnTo>
                    <a:pt x="10183" y="3504"/>
                  </a:lnTo>
                  <a:lnTo>
                    <a:pt x="8721" y="3504"/>
                  </a:lnTo>
                  <a:cubicBezTo>
                    <a:pt x="8744" y="3389"/>
                    <a:pt x="8761" y="3271"/>
                    <a:pt x="8761" y="3154"/>
                  </a:cubicBezTo>
                  <a:cubicBezTo>
                    <a:pt x="8761" y="3034"/>
                    <a:pt x="8749" y="2916"/>
                    <a:pt x="8726" y="2804"/>
                  </a:cubicBezTo>
                  <a:close/>
                  <a:moveTo>
                    <a:pt x="12184" y="701"/>
                  </a:moveTo>
                  <a:cubicBezTo>
                    <a:pt x="12423" y="701"/>
                    <a:pt x="12655" y="749"/>
                    <a:pt x="12874" y="842"/>
                  </a:cubicBezTo>
                  <a:lnTo>
                    <a:pt x="14718" y="1633"/>
                  </a:lnTo>
                  <a:lnTo>
                    <a:pt x="14718" y="4777"/>
                  </a:lnTo>
                  <a:lnTo>
                    <a:pt x="13940" y="5210"/>
                  </a:lnTo>
                  <a:cubicBezTo>
                    <a:pt x="13472" y="5469"/>
                    <a:pt x="12944" y="5607"/>
                    <a:pt x="12408" y="5607"/>
                  </a:cubicBezTo>
                  <a:lnTo>
                    <a:pt x="2485" y="5607"/>
                  </a:lnTo>
                  <a:cubicBezTo>
                    <a:pt x="2886" y="4751"/>
                    <a:pt x="3736" y="4206"/>
                    <a:pt x="4692" y="4206"/>
                  </a:cubicBezTo>
                  <a:lnTo>
                    <a:pt x="11213" y="4206"/>
                  </a:lnTo>
                  <a:lnTo>
                    <a:pt x="11213" y="3307"/>
                  </a:lnTo>
                  <a:lnTo>
                    <a:pt x="9625" y="2353"/>
                  </a:lnTo>
                  <a:cubicBezTo>
                    <a:pt x="9352" y="2189"/>
                    <a:pt x="9040" y="2103"/>
                    <a:pt x="8723" y="2103"/>
                  </a:cubicBezTo>
                  <a:lnTo>
                    <a:pt x="8401" y="2103"/>
                  </a:lnTo>
                  <a:cubicBezTo>
                    <a:pt x="8081" y="1680"/>
                    <a:pt x="7579" y="1401"/>
                    <a:pt x="7009" y="1401"/>
                  </a:cubicBezTo>
                  <a:cubicBezTo>
                    <a:pt x="6043" y="1401"/>
                    <a:pt x="5257" y="2189"/>
                    <a:pt x="5257" y="3154"/>
                  </a:cubicBezTo>
                  <a:cubicBezTo>
                    <a:pt x="5257" y="3271"/>
                    <a:pt x="5272" y="3389"/>
                    <a:pt x="5297" y="3504"/>
                  </a:cubicBezTo>
                  <a:lnTo>
                    <a:pt x="4692" y="3504"/>
                  </a:lnTo>
                  <a:cubicBezTo>
                    <a:pt x="3719" y="3504"/>
                    <a:pt x="2832" y="3944"/>
                    <a:pt x="2247" y="4673"/>
                  </a:cubicBezTo>
                  <a:lnTo>
                    <a:pt x="987" y="5573"/>
                  </a:lnTo>
                  <a:cubicBezTo>
                    <a:pt x="956" y="5595"/>
                    <a:pt x="920" y="5607"/>
                    <a:pt x="855" y="5607"/>
                  </a:cubicBezTo>
                  <a:lnTo>
                    <a:pt x="854" y="5607"/>
                  </a:lnTo>
                  <a:cubicBezTo>
                    <a:pt x="799" y="5607"/>
                    <a:pt x="763" y="5580"/>
                    <a:pt x="746" y="5563"/>
                  </a:cubicBezTo>
                  <a:cubicBezTo>
                    <a:pt x="730" y="5546"/>
                    <a:pt x="702" y="5511"/>
                    <a:pt x="702" y="5429"/>
                  </a:cubicBezTo>
                  <a:cubicBezTo>
                    <a:pt x="702" y="4550"/>
                    <a:pt x="1117" y="3706"/>
                    <a:pt x="1812" y="3172"/>
                  </a:cubicBezTo>
                  <a:lnTo>
                    <a:pt x="4461" y="1136"/>
                  </a:lnTo>
                  <a:cubicBezTo>
                    <a:pt x="4825" y="855"/>
                    <a:pt x="5280" y="701"/>
                    <a:pt x="5741" y="701"/>
                  </a:cubicBezTo>
                  <a:close/>
                  <a:moveTo>
                    <a:pt x="17522" y="701"/>
                  </a:moveTo>
                  <a:lnTo>
                    <a:pt x="17522" y="5607"/>
                  </a:lnTo>
                  <a:lnTo>
                    <a:pt x="16820" y="5607"/>
                  </a:lnTo>
                  <a:lnTo>
                    <a:pt x="16820" y="2103"/>
                  </a:lnTo>
                  <a:lnTo>
                    <a:pt x="16119" y="2103"/>
                  </a:lnTo>
                  <a:lnTo>
                    <a:pt x="16119" y="5607"/>
                  </a:lnTo>
                  <a:lnTo>
                    <a:pt x="15419" y="5607"/>
                  </a:lnTo>
                  <a:lnTo>
                    <a:pt x="15419" y="701"/>
                  </a:lnTo>
                  <a:lnTo>
                    <a:pt x="16119" y="701"/>
                  </a:lnTo>
                  <a:lnTo>
                    <a:pt x="16119" y="1401"/>
                  </a:lnTo>
                  <a:lnTo>
                    <a:pt x="16820" y="1401"/>
                  </a:lnTo>
                  <a:lnTo>
                    <a:pt x="16820" y="701"/>
                  </a:lnTo>
                  <a:close/>
                  <a:moveTo>
                    <a:pt x="21025" y="701"/>
                  </a:moveTo>
                  <a:lnTo>
                    <a:pt x="21025" y="5607"/>
                  </a:lnTo>
                  <a:lnTo>
                    <a:pt x="18222" y="5607"/>
                  </a:lnTo>
                  <a:lnTo>
                    <a:pt x="18222" y="701"/>
                  </a:lnTo>
                  <a:close/>
                  <a:moveTo>
                    <a:pt x="11443" y="6307"/>
                  </a:moveTo>
                  <a:cubicBezTo>
                    <a:pt x="13079" y="7580"/>
                    <a:pt x="14018" y="9488"/>
                    <a:pt x="14018" y="11563"/>
                  </a:cubicBezTo>
                  <a:lnTo>
                    <a:pt x="14018" y="13316"/>
                  </a:lnTo>
                  <a:lnTo>
                    <a:pt x="702" y="13316"/>
                  </a:lnTo>
                  <a:lnTo>
                    <a:pt x="702" y="11563"/>
                  </a:lnTo>
                  <a:cubicBezTo>
                    <a:pt x="702" y="9488"/>
                    <a:pt x="1639" y="7580"/>
                    <a:pt x="3277" y="6307"/>
                  </a:cubicBezTo>
                  <a:close/>
                  <a:moveTo>
                    <a:pt x="5741" y="0"/>
                  </a:moveTo>
                  <a:cubicBezTo>
                    <a:pt x="5127" y="0"/>
                    <a:pt x="4520" y="207"/>
                    <a:pt x="4033" y="580"/>
                  </a:cubicBezTo>
                  <a:lnTo>
                    <a:pt x="1385" y="2616"/>
                  </a:lnTo>
                  <a:cubicBezTo>
                    <a:pt x="518" y="3282"/>
                    <a:pt x="1" y="4334"/>
                    <a:pt x="1" y="5456"/>
                  </a:cubicBezTo>
                  <a:cubicBezTo>
                    <a:pt x="1" y="5684"/>
                    <a:pt x="91" y="5897"/>
                    <a:pt x="252" y="6059"/>
                  </a:cubicBezTo>
                  <a:cubicBezTo>
                    <a:pt x="413" y="6218"/>
                    <a:pt x="627" y="6307"/>
                    <a:pt x="880" y="6307"/>
                  </a:cubicBezTo>
                  <a:lnTo>
                    <a:pt x="883" y="6307"/>
                  </a:lnTo>
                  <a:cubicBezTo>
                    <a:pt x="1067" y="6307"/>
                    <a:pt x="1244" y="6250"/>
                    <a:pt x="1394" y="6143"/>
                  </a:cubicBezTo>
                  <a:lnTo>
                    <a:pt x="1753" y="5886"/>
                  </a:lnTo>
                  <a:lnTo>
                    <a:pt x="1753" y="6307"/>
                  </a:lnTo>
                  <a:lnTo>
                    <a:pt x="2211" y="6307"/>
                  </a:lnTo>
                  <a:cubicBezTo>
                    <a:pt x="797" y="7684"/>
                    <a:pt x="2" y="9553"/>
                    <a:pt x="2" y="11563"/>
                  </a:cubicBezTo>
                  <a:lnTo>
                    <a:pt x="2" y="14016"/>
                  </a:lnTo>
                  <a:lnTo>
                    <a:pt x="14719" y="14016"/>
                  </a:lnTo>
                  <a:lnTo>
                    <a:pt x="14719" y="11563"/>
                  </a:lnTo>
                  <a:cubicBezTo>
                    <a:pt x="14719" y="9549"/>
                    <a:pt x="13920" y="7679"/>
                    <a:pt x="12503" y="6301"/>
                  </a:cubicBezTo>
                  <a:cubicBezTo>
                    <a:pt x="13125" y="6286"/>
                    <a:pt x="13737" y="6125"/>
                    <a:pt x="14281" y="5822"/>
                  </a:cubicBezTo>
                  <a:lnTo>
                    <a:pt x="14719" y="5580"/>
                  </a:lnTo>
                  <a:lnTo>
                    <a:pt x="14719" y="6307"/>
                  </a:lnTo>
                  <a:lnTo>
                    <a:pt x="21726" y="6307"/>
                  </a:lnTo>
                  <a:lnTo>
                    <a:pt x="21726" y="0"/>
                  </a:lnTo>
                  <a:lnTo>
                    <a:pt x="14718" y="0"/>
                  </a:lnTo>
                  <a:lnTo>
                    <a:pt x="14718" y="870"/>
                  </a:lnTo>
                  <a:lnTo>
                    <a:pt x="13151" y="199"/>
                  </a:lnTo>
                  <a:cubicBezTo>
                    <a:pt x="12843" y="67"/>
                    <a:pt x="12518" y="0"/>
                    <a:pt x="12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>
              <a:extLst>
                <a:ext uri="{FF2B5EF4-FFF2-40B4-BE49-F238E27FC236}">
                  <a16:creationId xmlns:a16="http://schemas.microsoft.com/office/drawing/2014/main" id="{EEBA1A99-A0D1-30BD-2219-C14486D1C394}"/>
                </a:ext>
              </a:extLst>
            </p:cNvPr>
            <p:cNvSpPr/>
            <p:nvPr/>
          </p:nvSpPr>
          <p:spPr>
            <a:xfrm>
              <a:off x="6872100" y="1580675"/>
              <a:ext cx="17575" cy="17525"/>
            </a:xfrm>
            <a:custGeom>
              <a:avLst/>
              <a:gdLst/>
              <a:ahLst/>
              <a:cxnLst/>
              <a:rect l="l" t="t" r="r" b="b"/>
              <a:pathLst>
                <a:path w="703" h="701" extrusionOk="0">
                  <a:moveTo>
                    <a:pt x="1" y="0"/>
                  </a:moveTo>
                  <a:lnTo>
                    <a:pt x="1" y="700"/>
                  </a:lnTo>
                  <a:lnTo>
                    <a:pt x="702" y="700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35">
            <a:extLst>
              <a:ext uri="{FF2B5EF4-FFF2-40B4-BE49-F238E27FC236}">
                <a16:creationId xmlns:a16="http://schemas.microsoft.com/office/drawing/2014/main" id="{006C1AC8-63BC-DEF5-3F6B-ECCE07B148CF}"/>
              </a:ext>
            </a:extLst>
          </p:cNvPr>
          <p:cNvGrpSpPr/>
          <p:nvPr/>
        </p:nvGrpSpPr>
        <p:grpSpPr>
          <a:xfrm>
            <a:off x="7488219" y="3813867"/>
            <a:ext cx="641207" cy="641236"/>
            <a:chOff x="1219750" y="2116450"/>
            <a:chExt cx="543150" cy="543175"/>
          </a:xfrm>
        </p:grpSpPr>
        <p:sp>
          <p:nvSpPr>
            <p:cNvPr id="891" name="Google Shape;891;p35">
              <a:extLst>
                <a:ext uri="{FF2B5EF4-FFF2-40B4-BE49-F238E27FC236}">
                  <a16:creationId xmlns:a16="http://schemas.microsoft.com/office/drawing/2014/main" id="{647B3B7C-750B-CC96-6E5A-F63CED0E8AB5}"/>
                </a:ext>
              </a:extLst>
            </p:cNvPr>
            <p:cNvSpPr/>
            <p:nvPr/>
          </p:nvSpPr>
          <p:spPr>
            <a:xfrm>
              <a:off x="1219750" y="2116450"/>
              <a:ext cx="543150" cy="543175"/>
            </a:xfrm>
            <a:custGeom>
              <a:avLst/>
              <a:gdLst/>
              <a:ahLst/>
              <a:cxnLst/>
              <a:rect l="l" t="t" r="r" b="b"/>
              <a:pathLst>
                <a:path w="21726" h="21727" extrusionOk="0">
                  <a:moveTo>
                    <a:pt x="10296" y="702"/>
                  </a:moveTo>
                  <a:cubicBezTo>
                    <a:pt x="10415" y="702"/>
                    <a:pt x="10513" y="799"/>
                    <a:pt x="10513" y="918"/>
                  </a:cubicBezTo>
                  <a:cubicBezTo>
                    <a:pt x="10513" y="952"/>
                    <a:pt x="10506" y="986"/>
                    <a:pt x="10490" y="1015"/>
                  </a:cubicBezTo>
                  <a:lnTo>
                    <a:pt x="9245" y="3505"/>
                  </a:lnTo>
                  <a:lnTo>
                    <a:pt x="5192" y="3505"/>
                  </a:lnTo>
                  <a:cubicBezTo>
                    <a:pt x="5047" y="3098"/>
                    <a:pt x="4661" y="2804"/>
                    <a:pt x="4205" y="2804"/>
                  </a:cubicBezTo>
                  <a:cubicBezTo>
                    <a:pt x="3811" y="2804"/>
                    <a:pt x="3471" y="3024"/>
                    <a:pt x="3292" y="3346"/>
                  </a:cubicBezTo>
                  <a:lnTo>
                    <a:pt x="2126" y="1015"/>
                  </a:lnTo>
                  <a:cubicBezTo>
                    <a:pt x="2111" y="986"/>
                    <a:pt x="2103" y="952"/>
                    <a:pt x="2103" y="918"/>
                  </a:cubicBezTo>
                  <a:cubicBezTo>
                    <a:pt x="2103" y="799"/>
                    <a:pt x="2200" y="702"/>
                    <a:pt x="2319" y="702"/>
                  </a:cubicBezTo>
                  <a:lnTo>
                    <a:pt x="2454" y="702"/>
                  </a:lnTo>
                  <a:cubicBezTo>
                    <a:pt x="2737" y="702"/>
                    <a:pt x="2887" y="900"/>
                    <a:pt x="3129" y="1250"/>
                  </a:cubicBezTo>
                  <a:cubicBezTo>
                    <a:pt x="3390" y="1630"/>
                    <a:pt x="3716" y="2104"/>
                    <a:pt x="4381" y="2104"/>
                  </a:cubicBezTo>
                  <a:cubicBezTo>
                    <a:pt x="5047" y="2104"/>
                    <a:pt x="5373" y="1630"/>
                    <a:pt x="5635" y="1250"/>
                  </a:cubicBezTo>
                  <a:cubicBezTo>
                    <a:pt x="5876" y="900"/>
                    <a:pt x="6026" y="702"/>
                    <a:pt x="6310" y="702"/>
                  </a:cubicBezTo>
                  <a:cubicBezTo>
                    <a:pt x="6594" y="702"/>
                    <a:pt x="6744" y="900"/>
                    <a:pt x="6984" y="1250"/>
                  </a:cubicBezTo>
                  <a:cubicBezTo>
                    <a:pt x="7246" y="1630"/>
                    <a:pt x="7571" y="2104"/>
                    <a:pt x="8237" y="2104"/>
                  </a:cubicBezTo>
                  <a:cubicBezTo>
                    <a:pt x="8903" y="2104"/>
                    <a:pt x="9228" y="1630"/>
                    <a:pt x="9489" y="1250"/>
                  </a:cubicBezTo>
                  <a:cubicBezTo>
                    <a:pt x="9729" y="900"/>
                    <a:pt x="9879" y="702"/>
                    <a:pt x="10162" y="702"/>
                  </a:cubicBezTo>
                  <a:close/>
                  <a:moveTo>
                    <a:pt x="4206" y="3505"/>
                  </a:moveTo>
                  <a:cubicBezTo>
                    <a:pt x="4399" y="3505"/>
                    <a:pt x="4555" y="3663"/>
                    <a:pt x="4555" y="3856"/>
                  </a:cubicBezTo>
                  <a:cubicBezTo>
                    <a:pt x="4555" y="4049"/>
                    <a:pt x="4399" y="4206"/>
                    <a:pt x="4206" y="4206"/>
                  </a:cubicBezTo>
                  <a:cubicBezTo>
                    <a:pt x="4012" y="4206"/>
                    <a:pt x="3855" y="4049"/>
                    <a:pt x="3855" y="3856"/>
                  </a:cubicBezTo>
                  <a:cubicBezTo>
                    <a:pt x="3855" y="3663"/>
                    <a:pt x="4012" y="3505"/>
                    <a:pt x="4206" y="3505"/>
                  </a:cubicBezTo>
                  <a:close/>
                  <a:moveTo>
                    <a:pt x="15770" y="2804"/>
                  </a:moveTo>
                  <a:cubicBezTo>
                    <a:pt x="17508" y="2804"/>
                    <a:pt x="18923" y="4219"/>
                    <a:pt x="18923" y="5959"/>
                  </a:cubicBezTo>
                  <a:cubicBezTo>
                    <a:pt x="18923" y="6435"/>
                    <a:pt x="18816" y="6890"/>
                    <a:pt x="18612" y="7316"/>
                  </a:cubicBezTo>
                  <a:cubicBezTo>
                    <a:pt x="18556" y="7352"/>
                    <a:pt x="18503" y="7391"/>
                    <a:pt x="18453" y="7427"/>
                  </a:cubicBezTo>
                  <a:cubicBezTo>
                    <a:pt x="18226" y="7591"/>
                    <a:pt x="18064" y="7711"/>
                    <a:pt x="17695" y="7711"/>
                  </a:cubicBezTo>
                  <a:cubicBezTo>
                    <a:pt x="17327" y="7711"/>
                    <a:pt x="17163" y="7591"/>
                    <a:pt x="16937" y="7426"/>
                  </a:cubicBezTo>
                  <a:cubicBezTo>
                    <a:pt x="16900" y="7400"/>
                    <a:pt x="16860" y="7372"/>
                    <a:pt x="16820" y="7343"/>
                  </a:cubicBezTo>
                  <a:lnTo>
                    <a:pt x="16820" y="6659"/>
                  </a:lnTo>
                  <a:cubicBezTo>
                    <a:pt x="16820" y="6080"/>
                    <a:pt x="16349" y="5608"/>
                    <a:pt x="15770" y="5608"/>
                  </a:cubicBezTo>
                  <a:cubicBezTo>
                    <a:pt x="15575" y="5608"/>
                    <a:pt x="15419" y="5450"/>
                    <a:pt x="15419" y="5257"/>
                  </a:cubicBezTo>
                  <a:lnTo>
                    <a:pt x="15419" y="4906"/>
                  </a:lnTo>
                  <a:lnTo>
                    <a:pt x="15770" y="4906"/>
                  </a:lnTo>
                  <a:cubicBezTo>
                    <a:pt x="15963" y="4906"/>
                    <a:pt x="16119" y="5064"/>
                    <a:pt x="16119" y="5257"/>
                  </a:cubicBezTo>
                  <a:lnTo>
                    <a:pt x="16820" y="5257"/>
                  </a:lnTo>
                  <a:cubicBezTo>
                    <a:pt x="16820" y="4801"/>
                    <a:pt x="16526" y="4416"/>
                    <a:pt x="16119" y="4271"/>
                  </a:cubicBezTo>
                  <a:lnTo>
                    <a:pt x="16119" y="3505"/>
                  </a:lnTo>
                  <a:lnTo>
                    <a:pt x="15419" y="3505"/>
                  </a:lnTo>
                  <a:lnTo>
                    <a:pt x="15419" y="4206"/>
                  </a:lnTo>
                  <a:lnTo>
                    <a:pt x="14717" y="4206"/>
                  </a:lnTo>
                  <a:lnTo>
                    <a:pt x="14717" y="5257"/>
                  </a:lnTo>
                  <a:cubicBezTo>
                    <a:pt x="14717" y="5836"/>
                    <a:pt x="15189" y="6308"/>
                    <a:pt x="15770" y="6308"/>
                  </a:cubicBezTo>
                  <a:cubicBezTo>
                    <a:pt x="15963" y="6308"/>
                    <a:pt x="16119" y="6466"/>
                    <a:pt x="16119" y="6659"/>
                  </a:cubicBezTo>
                  <a:lnTo>
                    <a:pt x="16119" y="7009"/>
                  </a:lnTo>
                  <a:lnTo>
                    <a:pt x="15770" y="7009"/>
                  </a:lnTo>
                  <a:cubicBezTo>
                    <a:pt x="15575" y="7009"/>
                    <a:pt x="15419" y="6851"/>
                    <a:pt x="15419" y="6659"/>
                  </a:cubicBezTo>
                  <a:lnTo>
                    <a:pt x="14717" y="6659"/>
                  </a:lnTo>
                  <a:cubicBezTo>
                    <a:pt x="14717" y="6870"/>
                    <a:pt x="14782" y="7067"/>
                    <a:pt x="14889" y="7233"/>
                  </a:cubicBezTo>
                  <a:cubicBezTo>
                    <a:pt x="14779" y="7296"/>
                    <a:pt x="14684" y="7363"/>
                    <a:pt x="14596" y="7426"/>
                  </a:cubicBezTo>
                  <a:cubicBezTo>
                    <a:pt x="14371" y="7591"/>
                    <a:pt x="14207" y="7711"/>
                    <a:pt x="13840" y="7711"/>
                  </a:cubicBezTo>
                  <a:cubicBezTo>
                    <a:pt x="13472" y="7711"/>
                    <a:pt x="13308" y="7591"/>
                    <a:pt x="13083" y="7426"/>
                  </a:cubicBezTo>
                  <a:cubicBezTo>
                    <a:pt x="13034" y="7391"/>
                    <a:pt x="12982" y="7354"/>
                    <a:pt x="12927" y="7317"/>
                  </a:cubicBezTo>
                  <a:cubicBezTo>
                    <a:pt x="12722" y="6891"/>
                    <a:pt x="12614" y="6435"/>
                    <a:pt x="12614" y="5959"/>
                  </a:cubicBezTo>
                  <a:cubicBezTo>
                    <a:pt x="12614" y="4219"/>
                    <a:pt x="14030" y="2804"/>
                    <a:pt x="15770" y="2804"/>
                  </a:cubicBezTo>
                  <a:close/>
                  <a:moveTo>
                    <a:pt x="19785" y="7711"/>
                  </a:moveTo>
                  <a:cubicBezTo>
                    <a:pt x="19890" y="7711"/>
                    <a:pt x="19974" y="7795"/>
                    <a:pt x="19974" y="7898"/>
                  </a:cubicBezTo>
                  <a:cubicBezTo>
                    <a:pt x="19974" y="7934"/>
                    <a:pt x="19963" y="7971"/>
                    <a:pt x="19942" y="8002"/>
                  </a:cubicBezTo>
                  <a:lnTo>
                    <a:pt x="18810" y="9699"/>
                  </a:lnTo>
                  <a:cubicBezTo>
                    <a:pt x="18638" y="9353"/>
                    <a:pt x="18284" y="9112"/>
                    <a:pt x="17871" y="9112"/>
                  </a:cubicBezTo>
                  <a:cubicBezTo>
                    <a:pt x="17414" y="9112"/>
                    <a:pt x="17030" y="9405"/>
                    <a:pt x="16885" y="9812"/>
                  </a:cubicBezTo>
                  <a:lnTo>
                    <a:pt x="12803" y="9812"/>
                  </a:lnTo>
                  <a:lnTo>
                    <a:pt x="11596" y="8002"/>
                  </a:lnTo>
                  <a:cubicBezTo>
                    <a:pt x="11575" y="7971"/>
                    <a:pt x="11564" y="7934"/>
                    <a:pt x="11564" y="7898"/>
                  </a:cubicBezTo>
                  <a:cubicBezTo>
                    <a:pt x="11564" y="7793"/>
                    <a:pt x="11648" y="7711"/>
                    <a:pt x="11751" y="7711"/>
                  </a:cubicBezTo>
                  <a:lnTo>
                    <a:pt x="11915" y="7711"/>
                  </a:lnTo>
                  <a:cubicBezTo>
                    <a:pt x="12282" y="7711"/>
                    <a:pt x="12444" y="7829"/>
                    <a:pt x="12671" y="7994"/>
                  </a:cubicBezTo>
                  <a:cubicBezTo>
                    <a:pt x="12927" y="8179"/>
                    <a:pt x="13244" y="8411"/>
                    <a:pt x="13840" y="8411"/>
                  </a:cubicBezTo>
                  <a:cubicBezTo>
                    <a:pt x="14436" y="8411"/>
                    <a:pt x="14753" y="8179"/>
                    <a:pt x="15008" y="7994"/>
                  </a:cubicBezTo>
                  <a:cubicBezTo>
                    <a:pt x="15235" y="7829"/>
                    <a:pt x="15399" y="7711"/>
                    <a:pt x="15767" y="7711"/>
                  </a:cubicBezTo>
                  <a:cubicBezTo>
                    <a:pt x="16134" y="7711"/>
                    <a:pt x="16298" y="7829"/>
                    <a:pt x="16525" y="7994"/>
                  </a:cubicBezTo>
                  <a:cubicBezTo>
                    <a:pt x="16780" y="8179"/>
                    <a:pt x="17099" y="8411"/>
                    <a:pt x="17695" y="8411"/>
                  </a:cubicBezTo>
                  <a:cubicBezTo>
                    <a:pt x="18291" y="8411"/>
                    <a:pt x="18609" y="8179"/>
                    <a:pt x="18865" y="7994"/>
                  </a:cubicBezTo>
                  <a:cubicBezTo>
                    <a:pt x="19092" y="7829"/>
                    <a:pt x="19255" y="7711"/>
                    <a:pt x="19623" y="7711"/>
                  </a:cubicBezTo>
                  <a:close/>
                  <a:moveTo>
                    <a:pt x="17871" y="9812"/>
                  </a:moveTo>
                  <a:cubicBezTo>
                    <a:pt x="18064" y="9812"/>
                    <a:pt x="18222" y="9970"/>
                    <a:pt x="18222" y="10163"/>
                  </a:cubicBezTo>
                  <a:cubicBezTo>
                    <a:pt x="18222" y="10356"/>
                    <a:pt x="18064" y="10514"/>
                    <a:pt x="17871" y="10514"/>
                  </a:cubicBezTo>
                  <a:cubicBezTo>
                    <a:pt x="17678" y="10514"/>
                    <a:pt x="17520" y="10356"/>
                    <a:pt x="17520" y="10163"/>
                  </a:cubicBezTo>
                  <a:cubicBezTo>
                    <a:pt x="17520" y="9970"/>
                    <a:pt x="17678" y="9812"/>
                    <a:pt x="17871" y="9812"/>
                  </a:cubicBezTo>
                  <a:close/>
                  <a:moveTo>
                    <a:pt x="9266" y="4206"/>
                  </a:moveTo>
                  <a:lnTo>
                    <a:pt x="11115" y="7211"/>
                  </a:lnTo>
                  <a:cubicBezTo>
                    <a:pt x="11124" y="7227"/>
                    <a:pt x="11132" y="7242"/>
                    <a:pt x="11141" y="7256"/>
                  </a:cubicBezTo>
                  <a:cubicBezTo>
                    <a:pt x="10970" y="7418"/>
                    <a:pt x="10862" y="7645"/>
                    <a:pt x="10862" y="7898"/>
                  </a:cubicBezTo>
                  <a:cubicBezTo>
                    <a:pt x="10862" y="8074"/>
                    <a:pt x="10914" y="8244"/>
                    <a:pt x="11012" y="8391"/>
                  </a:cubicBezTo>
                  <a:lnTo>
                    <a:pt x="12203" y="10175"/>
                  </a:lnTo>
                  <a:lnTo>
                    <a:pt x="10611" y="12903"/>
                  </a:lnTo>
                  <a:cubicBezTo>
                    <a:pt x="10397" y="13270"/>
                    <a:pt x="10225" y="13661"/>
                    <a:pt x="10097" y="14064"/>
                  </a:cubicBezTo>
                  <a:cubicBezTo>
                    <a:pt x="9110" y="14937"/>
                    <a:pt x="7848" y="15419"/>
                    <a:pt x="6529" y="15419"/>
                  </a:cubicBezTo>
                  <a:lnTo>
                    <a:pt x="6087" y="15419"/>
                  </a:lnTo>
                  <a:cubicBezTo>
                    <a:pt x="3117" y="15419"/>
                    <a:pt x="702" y="13002"/>
                    <a:pt x="702" y="10034"/>
                  </a:cubicBezTo>
                  <a:cubicBezTo>
                    <a:pt x="702" y="9037"/>
                    <a:pt x="977" y="8061"/>
                    <a:pt x="1500" y="7211"/>
                  </a:cubicBezTo>
                  <a:lnTo>
                    <a:pt x="3273" y="4331"/>
                  </a:lnTo>
                  <a:cubicBezTo>
                    <a:pt x="3376" y="4531"/>
                    <a:pt x="3540" y="4693"/>
                    <a:pt x="3742" y="4795"/>
                  </a:cubicBezTo>
                  <a:cubicBezTo>
                    <a:pt x="3672" y="4974"/>
                    <a:pt x="3595" y="5156"/>
                    <a:pt x="3514" y="5346"/>
                  </a:cubicBezTo>
                  <a:cubicBezTo>
                    <a:pt x="3181" y="6118"/>
                    <a:pt x="2803" y="6995"/>
                    <a:pt x="2803" y="8060"/>
                  </a:cubicBezTo>
                  <a:lnTo>
                    <a:pt x="3505" y="8060"/>
                  </a:lnTo>
                  <a:cubicBezTo>
                    <a:pt x="3505" y="7139"/>
                    <a:pt x="3837" y="6369"/>
                    <a:pt x="4157" y="5623"/>
                  </a:cubicBezTo>
                  <a:cubicBezTo>
                    <a:pt x="4179" y="5573"/>
                    <a:pt x="4198" y="5525"/>
                    <a:pt x="4220" y="5475"/>
                  </a:cubicBezTo>
                  <a:cubicBezTo>
                    <a:pt x="4391" y="5720"/>
                    <a:pt x="4555" y="6000"/>
                    <a:pt x="4555" y="6659"/>
                  </a:cubicBezTo>
                  <a:lnTo>
                    <a:pt x="5257" y="6659"/>
                  </a:lnTo>
                  <a:cubicBezTo>
                    <a:pt x="5257" y="5726"/>
                    <a:pt x="4966" y="5314"/>
                    <a:pt x="4753" y="5014"/>
                  </a:cubicBezTo>
                  <a:cubicBezTo>
                    <a:pt x="4698" y="4935"/>
                    <a:pt x="4658" y="4874"/>
                    <a:pt x="4626" y="4818"/>
                  </a:cubicBezTo>
                  <a:cubicBezTo>
                    <a:pt x="4891" y="4701"/>
                    <a:pt x="5094" y="4479"/>
                    <a:pt x="5192" y="4206"/>
                  </a:cubicBezTo>
                  <a:close/>
                  <a:moveTo>
                    <a:pt x="16885" y="10514"/>
                  </a:moveTo>
                  <a:cubicBezTo>
                    <a:pt x="16981" y="10786"/>
                    <a:pt x="17186" y="11008"/>
                    <a:pt x="17450" y="11125"/>
                  </a:cubicBezTo>
                  <a:cubicBezTo>
                    <a:pt x="17419" y="11181"/>
                    <a:pt x="17379" y="11243"/>
                    <a:pt x="17324" y="11321"/>
                  </a:cubicBezTo>
                  <a:cubicBezTo>
                    <a:pt x="17111" y="11621"/>
                    <a:pt x="16820" y="12033"/>
                    <a:pt x="16820" y="12966"/>
                  </a:cubicBezTo>
                  <a:lnTo>
                    <a:pt x="17520" y="12966"/>
                  </a:lnTo>
                  <a:cubicBezTo>
                    <a:pt x="17520" y="12307"/>
                    <a:pt x="17686" y="12027"/>
                    <a:pt x="17856" y="11782"/>
                  </a:cubicBezTo>
                  <a:cubicBezTo>
                    <a:pt x="17877" y="11832"/>
                    <a:pt x="17897" y="11880"/>
                    <a:pt x="17918" y="11930"/>
                  </a:cubicBezTo>
                  <a:cubicBezTo>
                    <a:pt x="18240" y="12676"/>
                    <a:pt x="18572" y="13447"/>
                    <a:pt x="18572" y="14367"/>
                  </a:cubicBezTo>
                  <a:lnTo>
                    <a:pt x="19272" y="14367"/>
                  </a:lnTo>
                  <a:cubicBezTo>
                    <a:pt x="19272" y="13303"/>
                    <a:pt x="18896" y="12425"/>
                    <a:pt x="18563" y="11653"/>
                  </a:cubicBezTo>
                  <a:cubicBezTo>
                    <a:pt x="18482" y="11463"/>
                    <a:pt x="18405" y="11281"/>
                    <a:pt x="18333" y="11102"/>
                  </a:cubicBezTo>
                  <a:cubicBezTo>
                    <a:pt x="18534" y="11004"/>
                    <a:pt x="18696" y="10843"/>
                    <a:pt x="18799" y="10647"/>
                  </a:cubicBezTo>
                  <a:lnTo>
                    <a:pt x="20321" y="13257"/>
                  </a:lnTo>
                  <a:cubicBezTo>
                    <a:pt x="20781" y="14045"/>
                    <a:pt x="21024" y="14944"/>
                    <a:pt x="21024" y="15859"/>
                  </a:cubicBezTo>
                  <a:cubicBezTo>
                    <a:pt x="21024" y="18708"/>
                    <a:pt x="18707" y="21025"/>
                    <a:pt x="15858" y="21025"/>
                  </a:cubicBezTo>
                  <a:lnTo>
                    <a:pt x="15679" y="21025"/>
                  </a:lnTo>
                  <a:cubicBezTo>
                    <a:pt x="12830" y="21025"/>
                    <a:pt x="10513" y="18708"/>
                    <a:pt x="10513" y="15859"/>
                  </a:cubicBezTo>
                  <a:cubicBezTo>
                    <a:pt x="10513" y="14946"/>
                    <a:pt x="10755" y="14045"/>
                    <a:pt x="11216" y="13255"/>
                  </a:cubicBezTo>
                  <a:lnTo>
                    <a:pt x="12817" y="10514"/>
                  </a:lnTo>
                  <a:close/>
                  <a:moveTo>
                    <a:pt x="2319" y="1"/>
                  </a:moveTo>
                  <a:cubicBezTo>
                    <a:pt x="1814" y="1"/>
                    <a:pt x="1402" y="413"/>
                    <a:pt x="1402" y="918"/>
                  </a:cubicBezTo>
                  <a:cubicBezTo>
                    <a:pt x="1402" y="1061"/>
                    <a:pt x="1435" y="1203"/>
                    <a:pt x="1498" y="1329"/>
                  </a:cubicBezTo>
                  <a:lnTo>
                    <a:pt x="2753" y="3839"/>
                  </a:lnTo>
                  <a:lnTo>
                    <a:pt x="902" y="6844"/>
                  </a:lnTo>
                  <a:cubicBezTo>
                    <a:pt x="313" y="7804"/>
                    <a:pt x="0" y="8907"/>
                    <a:pt x="0" y="10034"/>
                  </a:cubicBezTo>
                  <a:cubicBezTo>
                    <a:pt x="0" y="13390"/>
                    <a:pt x="2731" y="16119"/>
                    <a:pt x="6087" y="16119"/>
                  </a:cubicBezTo>
                  <a:lnTo>
                    <a:pt x="6529" y="16119"/>
                  </a:lnTo>
                  <a:cubicBezTo>
                    <a:pt x="7724" y="16119"/>
                    <a:pt x="8876" y="15768"/>
                    <a:pt x="9859" y="15122"/>
                  </a:cubicBezTo>
                  <a:lnTo>
                    <a:pt x="9859" y="15122"/>
                  </a:lnTo>
                  <a:cubicBezTo>
                    <a:pt x="9829" y="15366"/>
                    <a:pt x="9812" y="15612"/>
                    <a:pt x="9812" y="15859"/>
                  </a:cubicBezTo>
                  <a:cubicBezTo>
                    <a:pt x="9812" y="19093"/>
                    <a:pt x="12444" y="21726"/>
                    <a:pt x="15679" y="21726"/>
                  </a:cubicBezTo>
                  <a:lnTo>
                    <a:pt x="15858" y="21726"/>
                  </a:lnTo>
                  <a:cubicBezTo>
                    <a:pt x="19093" y="21726"/>
                    <a:pt x="21726" y="19093"/>
                    <a:pt x="21726" y="15859"/>
                  </a:cubicBezTo>
                  <a:cubicBezTo>
                    <a:pt x="21726" y="14822"/>
                    <a:pt x="21450" y="13799"/>
                    <a:pt x="20926" y="12903"/>
                  </a:cubicBezTo>
                  <a:lnTo>
                    <a:pt x="19335" y="10175"/>
                  </a:lnTo>
                  <a:lnTo>
                    <a:pt x="20525" y="8391"/>
                  </a:lnTo>
                  <a:cubicBezTo>
                    <a:pt x="20623" y="8244"/>
                    <a:pt x="20674" y="8074"/>
                    <a:pt x="20674" y="7898"/>
                  </a:cubicBezTo>
                  <a:cubicBezTo>
                    <a:pt x="20674" y="7407"/>
                    <a:pt x="20276" y="7009"/>
                    <a:pt x="19785" y="7009"/>
                  </a:cubicBezTo>
                  <a:lnTo>
                    <a:pt x="19623" y="7009"/>
                  </a:lnTo>
                  <a:cubicBezTo>
                    <a:pt x="19568" y="7009"/>
                    <a:pt x="19519" y="7014"/>
                    <a:pt x="19468" y="7017"/>
                  </a:cubicBezTo>
                  <a:cubicBezTo>
                    <a:pt x="19566" y="6674"/>
                    <a:pt x="19623" y="6317"/>
                    <a:pt x="19623" y="5959"/>
                  </a:cubicBezTo>
                  <a:cubicBezTo>
                    <a:pt x="19623" y="3833"/>
                    <a:pt x="17894" y="2104"/>
                    <a:pt x="15768" y="2104"/>
                  </a:cubicBezTo>
                  <a:cubicBezTo>
                    <a:pt x="13644" y="2104"/>
                    <a:pt x="11915" y="3833"/>
                    <a:pt x="11915" y="5959"/>
                  </a:cubicBezTo>
                  <a:cubicBezTo>
                    <a:pt x="11915" y="6322"/>
                    <a:pt x="11970" y="6675"/>
                    <a:pt x="12068" y="7017"/>
                  </a:cubicBezTo>
                  <a:cubicBezTo>
                    <a:pt x="12017" y="7014"/>
                    <a:pt x="11968" y="7009"/>
                    <a:pt x="11915" y="7009"/>
                  </a:cubicBezTo>
                  <a:lnTo>
                    <a:pt x="11806" y="7009"/>
                  </a:lnTo>
                  <a:cubicBezTo>
                    <a:pt x="11775" y="6954"/>
                    <a:pt x="11746" y="6899"/>
                    <a:pt x="11712" y="6844"/>
                  </a:cubicBezTo>
                  <a:lnTo>
                    <a:pt x="9862" y="3839"/>
                  </a:lnTo>
                  <a:lnTo>
                    <a:pt x="11117" y="1329"/>
                  </a:lnTo>
                  <a:cubicBezTo>
                    <a:pt x="11179" y="1203"/>
                    <a:pt x="11213" y="1061"/>
                    <a:pt x="11213" y="918"/>
                  </a:cubicBezTo>
                  <a:cubicBezTo>
                    <a:pt x="11213" y="413"/>
                    <a:pt x="10801" y="1"/>
                    <a:pt x="10296" y="1"/>
                  </a:cubicBezTo>
                  <a:lnTo>
                    <a:pt x="10162" y="1"/>
                  </a:lnTo>
                  <a:cubicBezTo>
                    <a:pt x="9496" y="1"/>
                    <a:pt x="9171" y="474"/>
                    <a:pt x="8911" y="854"/>
                  </a:cubicBezTo>
                  <a:cubicBezTo>
                    <a:pt x="8671" y="1205"/>
                    <a:pt x="8521" y="1402"/>
                    <a:pt x="8237" y="1402"/>
                  </a:cubicBezTo>
                  <a:cubicBezTo>
                    <a:pt x="7954" y="1402"/>
                    <a:pt x="7804" y="1205"/>
                    <a:pt x="7562" y="854"/>
                  </a:cubicBezTo>
                  <a:cubicBezTo>
                    <a:pt x="7301" y="474"/>
                    <a:pt x="6977" y="1"/>
                    <a:pt x="6310" y="1"/>
                  </a:cubicBezTo>
                  <a:cubicBezTo>
                    <a:pt x="5644" y="1"/>
                    <a:pt x="5318" y="474"/>
                    <a:pt x="5058" y="854"/>
                  </a:cubicBezTo>
                  <a:cubicBezTo>
                    <a:pt x="4816" y="1205"/>
                    <a:pt x="4666" y="1402"/>
                    <a:pt x="4382" y="1402"/>
                  </a:cubicBezTo>
                  <a:cubicBezTo>
                    <a:pt x="4097" y="1402"/>
                    <a:pt x="3947" y="1205"/>
                    <a:pt x="3707" y="854"/>
                  </a:cubicBezTo>
                  <a:cubicBezTo>
                    <a:pt x="3445" y="474"/>
                    <a:pt x="3120" y="1"/>
                    <a:pt x="2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>
              <a:extLst>
                <a:ext uri="{FF2B5EF4-FFF2-40B4-BE49-F238E27FC236}">
                  <a16:creationId xmlns:a16="http://schemas.microsoft.com/office/drawing/2014/main" id="{121EEDEC-4292-C1F1-93DB-CBBE2452CFDE}"/>
                </a:ext>
              </a:extLst>
            </p:cNvPr>
            <p:cNvSpPr/>
            <p:nvPr/>
          </p:nvSpPr>
          <p:spPr>
            <a:xfrm>
              <a:off x="1578900" y="2431800"/>
              <a:ext cx="70125" cy="157750"/>
            </a:xfrm>
            <a:custGeom>
              <a:avLst/>
              <a:gdLst/>
              <a:ahLst/>
              <a:cxnLst/>
              <a:rect l="l" t="t" r="r" b="b"/>
              <a:pathLst>
                <a:path w="2805" h="6310" extrusionOk="0">
                  <a:moveTo>
                    <a:pt x="1053" y="1"/>
                  </a:moveTo>
                  <a:lnTo>
                    <a:pt x="1053" y="702"/>
                  </a:lnTo>
                  <a:lnTo>
                    <a:pt x="1" y="702"/>
                  </a:lnTo>
                  <a:lnTo>
                    <a:pt x="1" y="2104"/>
                  </a:lnTo>
                  <a:cubicBezTo>
                    <a:pt x="1" y="2877"/>
                    <a:pt x="630" y="3505"/>
                    <a:pt x="1402" y="3505"/>
                  </a:cubicBezTo>
                  <a:cubicBezTo>
                    <a:pt x="1790" y="3505"/>
                    <a:pt x="2104" y="3821"/>
                    <a:pt x="2104" y="4207"/>
                  </a:cubicBezTo>
                  <a:lnTo>
                    <a:pt x="2104" y="4908"/>
                  </a:lnTo>
                  <a:lnTo>
                    <a:pt x="1402" y="4908"/>
                  </a:lnTo>
                  <a:cubicBezTo>
                    <a:pt x="1016" y="4908"/>
                    <a:pt x="702" y="4593"/>
                    <a:pt x="702" y="4207"/>
                  </a:cubicBezTo>
                  <a:lnTo>
                    <a:pt x="1" y="4207"/>
                  </a:lnTo>
                  <a:cubicBezTo>
                    <a:pt x="1" y="4858"/>
                    <a:pt x="449" y="5401"/>
                    <a:pt x="1051" y="5559"/>
                  </a:cubicBezTo>
                  <a:lnTo>
                    <a:pt x="1051" y="6309"/>
                  </a:lnTo>
                  <a:lnTo>
                    <a:pt x="1753" y="6309"/>
                  </a:lnTo>
                  <a:lnTo>
                    <a:pt x="1753" y="5608"/>
                  </a:lnTo>
                  <a:lnTo>
                    <a:pt x="2803" y="5608"/>
                  </a:lnTo>
                  <a:lnTo>
                    <a:pt x="2803" y="4207"/>
                  </a:lnTo>
                  <a:cubicBezTo>
                    <a:pt x="2803" y="3433"/>
                    <a:pt x="2175" y="2805"/>
                    <a:pt x="1402" y="2805"/>
                  </a:cubicBezTo>
                  <a:cubicBezTo>
                    <a:pt x="1016" y="2805"/>
                    <a:pt x="702" y="2491"/>
                    <a:pt x="702" y="2104"/>
                  </a:cubicBezTo>
                  <a:lnTo>
                    <a:pt x="702" y="1404"/>
                  </a:lnTo>
                  <a:lnTo>
                    <a:pt x="1402" y="1404"/>
                  </a:lnTo>
                  <a:cubicBezTo>
                    <a:pt x="1790" y="1404"/>
                    <a:pt x="2104" y="1718"/>
                    <a:pt x="2104" y="2104"/>
                  </a:cubicBezTo>
                  <a:lnTo>
                    <a:pt x="2805" y="2104"/>
                  </a:lnTo>
                  <a:cubicBezTo>
                    <a:pt x="2805" y="1453"/>
                    <a:pt x="2356" y="909"/>
                    <a:pt x="1753" y="753"/>
                  </a:cubicBezTo>
                  <a:lnTo>
                    <a:pt x="1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>
              <a:extLst>
                <a:ext uri="{FF2B5EF4-FFF2-40B4-BE49-F238E27FC236}">
                  <a16:creationId xmlns:a16="http://schemas.microsoft.com/office/drawing/2014/main" id="{EF7C1C0A-4B49-D9FD-24F2-341EE7A7E31F}"/>
                </a:ext>
              </a:extLst>
            </p:cNvPr>
            <p:cNvSpPr/>
            <p:nvPr/>
          </p:nvSpPr>
          <p:spPr>
            <a:xfrm>
              <a:off x="1657750" y="2256625"/>
              <a:ext cx="17550" cy="17525"/>
            </a:xfrm>
            <a:custGeom>
              <a:avLst/>
              <a:gdLst/>
              <a:ahLst/>
              <a:cxnLst/>
              <a:rect l="l" t="t" r="r" b="b"/>
              <a:pathLst>
                <a:path w="702" h="701" extrusionOk="0">
                  <a:moveTo>
                    <a:pt x="0" y="1"/>
                  </a:moveTo>
                  <a:lnTo>
                    <a:pt x="0" y="701"/>
                  </a:lnTo>
                  <a:lnTo>
                    <a:pt x="702" y="701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>
              <a:extLst>
                <a:ext uri="{FF2B5EF4-FFF2-40B4-BE49-F238E27FC236}">
                  <a16:creationId xmlns:a16="http://schemas.microsoft.com/office/drawing/2014/main" id="{A7CF6CA1-4805-1B54-2158-F9C87C219B2F}"/>
                </a:ext>
              </a:extLst>
            </p:cNvPr>
            <p:cNvSpPr/>
            <p:nvPr/>
          </p:nvSpPr>
          <p:spPr>
            <a:xfrm>
              <a:off x="1552625" y="2256625"/>
              <a:ext cx="17525" cy="17525"/>
            </a:xfrm>
            <a:custGeom>
              <a:avLst/>
              <a:gdLst/>
              <a:ahLst/>
              <a:cxnLst/>
              <a:rect l="l" t="t" r="r" b="b"/>
              <a:pathLst>
                <a:path w="701" h="701" extrusionOk="0">
                  <a:moveTo>
                    <a:pt x="1" y="1"/>
                  </a:moveTo>
                  <a:lnTo>
                    <a:pt x="1" y="701"/>
                  </a:lnTo>
                  <a:lnTo>
                    <a:pt x="701" y="7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>
              <a:extLst>
                <a:ext uri="{FF2B5EF4-FFF2-40B4-BE49-F238E27FC236}">
                  <a16:creationId xmlns:a16="http://schemas.microsoft.com/office/drawing/2014/main" id="{7A201A0A-1225-D884-1728-69154584642D}"/>
                </a:ext>
              </a:extLst>
            </p:cNvPr>
            <p:cNvSpPr/>
            <p:nvPr/>
          </p:nvSpPr>
          <p:spPr>
            <a:xfrm>
              <a:off x="1254775" y="2361750"/>
              <a:ext cx="122675" cy="122650"/>
            </a:xfrm>
            <a:custGeom>
              <a:avLst/>
              <a:gdLst/>
              <a:ahLst/>
              <a:cxnLst/>
              <a:rect l="l" t="t" r="r" b="b"/>
              <a:pathLst>
                <a:path w="4907" h="4906" extrusionOk="0">
                  <a:moveTo>
                    <a:pt x="1" y="0"/>
                  </a:moveTo>
                  <a:cubicBezTo>
                    <a:pt x="1" y="2706"/>
                    <a:pt x="2202" y="4906"/>
                    <a:pt x="4906" y="4906"/>
                  </a:cubicBezTo>
                  <a:lnTo>
                    <a:pt x="4906" y="4206"/>
                  </a:lnTo>
                  <a:cubicBezTo>
                    <a:pt x="2588" y="4206"/>
                    <a:pt x="702" y="2319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>
              <a:extLst>
                <a:ext uri="{FF2B5EF4-FFF2-40B4-BE49-F238E27FC236}">
                  <a16:creationId xmlns:a16="http://schemas.microsoft.com/office/drawing/2014/main" id="{2E8A6F5C-906F-AEA9-1391-0CCB6B842DBB}"/>
                </a:ext>
              </a:extLst>
            </p:cNvPr>
            <p:cNvSpPr/>
            <p:nvPr/>
          </p:nvSpPr>
          <p:spPr>
            <a:xfrm>
              <a:off x="1662100" y="2510650"/>
              <a:ext cx="65775" cy="98650"/>
            </a:xfrm>
            <a:custGeom>
              <a:avLst/>
              <a:gdLst/>
              <a:ahLst/>
              <a:cxnLst/>
              <a:rect l="l" t="t" r="r" b="b"/>
              <a:pathLst>
                <a:path w="2631" h="3946" extrusionOk="0">
                  <a:moveTo>
                    <a:pt x="1929" y="0"/>
                  </a:moveTo>
                  <a:lnTo>
                    <a:pt x="1929" y="2"/>
                  </a:lnTo>
                  <a:cubicBezTo>
                    <a:pt x="1929" y="1373"/>
                    <a:pt x="1191" y="2653"/>
                    <a:pt x="1" y="3341"/>
                  </a:cubicBezTo>
                  <a:lnTo>
                    <a:pt x="353" y="3946"/>
                  </a:lnTo>
                  <a:cubicBezTo>
                    <a:pt x="1758" y="3134"/>
                    <a:pt x="2631" y="1622"/>
                    <a:pt x="2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35">
            <a:extLst>
              <a:ext uri="{FF2B5EF4-FFF2-40B4-BE49-F238E27FC236}">
                <a16:creationId xmlns:a16="http://schemas.microsoft.com/office/drawing/2014/main" id="{B8267001-3612-7622-FD42-D83E021FD417}"/>
              </a:ext>
            </a:extLst>
          </p:cNvPr>
          <p:cNvGrpSpPr/>
          <p:nvPr/>
        </p:nvGrpSpPr>
        <p:grpSpPr>
          <a:xfrm>
            <a:off x="9374449" y="1685747"/>
            <a:ext cx="641236" cy="641029"/>
            <a:chOff x="3996550" y="1283500"/>
            <a:chExt cx="543175" cy="543000"/>
          </a:xfrm>
        </p:grpSpPr>
        <p:sp>
          <p:nvSpPr>
            <p:cNvPr id="898" name="Google Shape;898;p35">
              <a:extLst>
                <a:ext uri="{FF2B5EF4-FFF2-40B4-BE49-F238E27FC236}">
                  <a16:creationId xmlns:a16="http://schemas.microsoft.com/office/drawing/2014/main" id="{E72A0387-FE40-5634-E7AE-160344E1EC12}"/>
                </a:ext>
              </a:extLst>
            </p:cNvPr>
            <p:cNvSpPr/>
            <p:nvPr/>
          </p:nvSpPr>
          <p:spPr>
            <a:xfrm>
              <a:off x="4215575" y="1388350"/>
              <a:ext cx="52550" cy="52575"/>
            </a:xfrm>
            <a:custGeom>
              <a:avLst/>
              <a:gdLst/>
              <a:ahLst/>
              <a:cxnLst/>
              <a:rect l="l" t="t" r="r" b="b"/>
              <a:pathLst>
                <a:path w="2102" h="2103" extrusionOk="0">
                  <a:moveTo>
                    <a:pt x="1051" y="702"/>
                  </a:moveTo>
                  <a:cubicBezTo>
                    <a:pt x="1244" y="702"/>
                    <a:pt x="1402" y="858"/>
                    <a:pt x="1402" y="1051"/>
                  </a:cubicBezTo>
                  <a:cubicBezTo>
                    <a:pt x="1402" y="1244"/>
                    <a:pt x="1244" y="1401"/>
                    <a:pt x="1051" y="1401"/>
                  </a:cubicBezTo>
                  <a:cubicBezTo>
                    <a:pt x="858" y="1401"/>
                    <a:pt x="700" y="1245"/>
                    <a:pt x="700" y="1051"/>
                  </a:cubicBezTo>
                  <a:cubicBezTo>
                    <a:pt x="700" y="858"/>
                    <a:pt x="858" y="702"/>
                    <a:pt x="1051" y="702"/>
                  </a:cubicBezTo>
                  <a:close/>
                  <a:moveTo>
                    <a:pt x="1051" y="0"/>
                  </a:moveTo>
                  <a:cubicBezTo>
                    <a:pt x="472" y="0"/>
                    <a:pt x="0" y="472"/>
                    <a:pt x="0" y="1051"/>
                  </a:cubicBezTo>
                  <a:cubicBezTo>
                    <a:pt x="0" y="1631"/>
                    <a:pt x="472" y="2103"/>
                    <a:pt x="1051" y="2103"/>
                  </a:cubicBezTo>
                  <a:cubicBezTo>
                    <a:pt x="1630" y="2103"/>
                    <a:pt x="2102" y="1631"/>
                    <a:pt x="2102" y="1051"/>
                  </a:cubicBezTo>
                  <a:cubicBezTo>
                    <a:pt x="2102" y="472"/>
                    <a:pt x="1630" y="0"/>
                    <a:pt x="1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>
              <a:extLst>
                <a:ext uri="{FF2B5EF4-FFF2-40B4-BE49-F238E27FC236}">
                  <a16:creationId xmlns:a16="http://schemas.microsoft.com/office/drawing/2014/main" id="{46392986-1EFE-5189-382D-0B182D4AD1FB}"/>
                </a:ext>
              </a:extLst>
            </p:cNvPr>
            <p:cNvSpPr/>
            <p:nvPr/>
          </p:nvSpPr>
          <p:spPr>
            <a:xfrm>
              <a:off x="4145475" y="142337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351" y="0"/>
                  </a:moveTo>
                  <a:cubicBezTo>
                    <a:pt x="158" y="0"/>
                    <a:pt x="0" y="158"/>
                    <a:pt x="0" y="351"/>
                  </a:cubicBezTo>
                  <a:cubicBezTo>
                    <a:pt x="0" y="544"/>
                    <a:pt x="158" y="702"/>
                    <a:pt x="351" y="702"/>
                  </a:cubicBezTo>
                  <a:cubicBezTo>
                    <a:pt x="544" y="702"/>
                    <a:pt x="701" y="544"/>
                    <a:pt x="701" y="351"/>
                  </a:cubicBezTo>
                  <a:cubicBezTo>
                    <a:pt x="701" y="158"/>
                    <a:pt x="544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>
              <a:extLst>
                <a:ext uri="{FF2B5EF4-FFF2-40B4-BE49-F238E27FC236}">
                  <a16:creationId xmlns:a16="http://schemas.microsoft.com/office/drawing/2014/main" id="{D8843696-DE6A-844F-CC51-EC8AB5EB9E1C}"/>
                </a:ext>
              </a:extLst>
            </p:cNvPr>
            <p:cNvSpPr/>
            <p:nvPr/>
          </p:nvSpPr>
          <p:spPr>
            <a:xfrm>
              <a:off x="4320675" y="1423375"/>
              <a:ext cx="17575" cy="17550"/>
            </a:xfrm>
            <a:custGeom>
              <a:avLst/>
              <a:gdLst/>
              <a:ahLst/>
              <a:cxnLst/>
              <a:rect l="l" t="t" r="r" b="b"/>
              <a:pathLst>
                <a:path w="703" h="702" extrusionOk="0">
                  <a:moveTo>
                    <a:pt x="351" y="0"/>
                  </a:moveTo>
                  <a:cubicBezTo>
                    <a:pt x="158" y="0"/>
                    <a:pt x="1" y="158"/>
                    <a:pt x="1" y="351"/>
                  </a:cubicBezTo>
                  <a:cubicBezTo>
                    <a:pt x="1" y="544"/>
                    <a:pt x="158" y="702"/>
                    <a:pt x="351" y="702"/>
                  </a:cubicBezTo>
                  <a:cubicBezTo>
                    <a:pt x="544" y="702"/>
                    <a:pt x="702" y="544"/>
                    <a:pt x="702" y="351"/>
                  </a:cubicBezTo>
                  <a:cubicBezTo>
                    <a:pt x="702" y="158"/>
                    <a:pt x="544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>
              <a:extLst>
                <a:ext uri="{FF2B5EF4-FFF2-40B4-BE49-F238E27FC236}">
                  <a16:creationId xmlns:a16="http://schemas.microsoft.com/office/drawing/2014/main" id="{E77C43B9-8C6E-257A-4894-FDB0F5030F52}"/>
                </a:ext>
              </a:extLst>
            </p:cNvPr>
            <p:cNvSpPr/>
            <p:nvPr/>
          </p:nvSpPr>
          <p:spPr>
            <a:xfrm>
              <a:off x="3996550" y="1283500"/>
              <a:ext cx="543175" cy="543000"/>
            </a:xfrm>
            <a:custGeom>
              <a:avLst/>
              <a:gdLst/>
              <a:ahLst/>
              <a:cxnLst/>
              <a:rect l="l" t="t" r="r" b="b"/>
              <a:pathLst>
                <a:path w="21727" h="21720" extrusionOk="0">
                  <a:moveTo>
                    <a:pt x="20325" y="4194"/>
                  </a:moveTo>
                  <a:cubicBezTo>
                    <a:pt x="20711" y="4194"/>
                    <a:pt x="21025" y="4508"/>
                    <a:pt x="21025" y="4896"/>
                  </a:cubicBezTo>
                  <a:cubicBezTo>
                    <a:pt x="21025" y="5281"/>
                    <a:pt x="20711" y="5595"/>
                    <a:pt x="20325" y="5595"/>
                  </a:cubicBezTo>
                  <a:cubicBezTo>
                    <a:pt x="19937" y="5595"/>
                    <a:pt x="19623" y="5281"/>
                    <a:pt x="19623" y="4896"/>
                  </a:cubicBezTo>
                  <a:cubicBezTo>
                    <a:pt x="19623" y="4508"/>
                    <a:pt x="19937" y="4194"/>
                    <a:pt x="20325" y="4194"/>
                  </a:cubicBezTo>
                  <a:close/>
                  <a:moveTo>
                    <a:pt x="9809" y="1391"/>
                  </a:moveTo>
                  <a:lnTo>
                    <a:pt x="12168" y="5432"/>
                  </a:lnTo>
                  <a:lnTo>
                    <a:pt x="15523" y="2687"/>
                  </a:lnTo>
                  <a:lnTo>
                    <a:pt x="14445" y="7003"/>
                  </a:lnTo>
                  <a:lnTo>
                    <a:pt x="5181" y="7003"/>
                  </a:lnTo>
                  <a:lnTo>
                    <a:pt x="4101" y="2689"/>
                  </a:lnTo>
                  <a:lnTo>
                    <a:pt x="4101" y="2689"/>
                  </a:lnTo>
                  <a:lnTo>
                    <a:pt x="7452" y="5432"/>
                  </a:lnTo>
                  <a:lnTo>
                    <a:pt x="9809" y="1391"/>
                  </a:lnTo>
                  <a:close/>
                  <a:moveTo>
                    <a:pt x="19974" y="13310"/>
                  </a:moveTo>
                  <a:lnTo>
                    <a:pt x="19974" y="15764"/>
                  </a:lnTo>
                  <a:cubicBezTo>
                    <a:pt x="19974" y="15957"/>
                    <a:pt x="19816" y="16114"/>
                    <a:pt x="19623" y="16114"/>
                  </a:cubicBezTo>
                  <a:lnTo>
                    <a:pt x="18922" y="16114"/>
                  </a:lnTo>
                  <a:lnTo>
                    <a:pt x="18922" y="13310"/>
                  </a:lnTo>
                  <a:close/>
                  <a:moveTo>
                    <a:pt x="17171" y="7704"/>
                  </a:moveTo>
                  <a:cubicBezTo>
                    <a:pt x="17752" y="7704"/>
                    <a:pt x="18222" y="8175"/>
                    <a:pt x="18222" y="8755"/>
                  </a:cubicBezTo>
                  <a:lnTo>
                    <a:pt x="18222" y="18917"/>
                  </a:lnTo>
                  <a:lnTo>
                    <a:pt x="14512" y="18917"/>
                  </a:lnTo>
                  <a:lnTo>
                    <a:pt x="13811" y="18216"/>
                  </a:lnTo>
                  <a:lnTo>
                    <a:pt x="5813" y="18216"/>
                  </a:lnTo>
                  <a:lnTo>
                    <a:pt x="5112" y="18917"/>
                  </a:lnTo>
                  <a:lnTo>
                    <a:pt x="1402" y="18917"/>
                  </a:lnTo>
                  <a:lnTo>
                    <a:pt x="1402" y="8755"/>
                  </a:lnTo>
                  <a:cubicBezTo>
                    <a:pt x="1402" y="8176"/>
                    <a:pt x="1874" y="7704"/>
                    <a:pt x="2453" y="7704"/>
                  </a:cubicBezTo>
                  <a:close/>
                  <a:moveTo>
                    <a:pt x="13522" y="18917"/>
                  </a:moveTo>
                  <a:lnTo>
                    <a:pt x="14223" y="19617"/>
                  </a:lnTo>
                  <a:lnTo>
                    <a:pt x="18573" y="19617"/>
                  </a:lnTo>
                  <a:cubicBezTo>
                    <a:pt x="18766" y="19617"/>
                    <a:pt x="18922" y="19775"/>
                    <a:pt x="18922" y="19968"/>
                  </a:cubicBezTo>
                  <a:lnTo>
                    <a:pt x="18922" y="21020"/>
                  </a:lnTo>
                  <a:lnTo>
                    <a:pt x="702" y="21020"/>
                  </a:lnTo>
                  <a:lnTo>
                    <a:pt x="702" y="19968"/>
                  </a:lnTo>
                  <a:cubicBezTo>
                    <a:pt x="702" y="19775"/>
                    <a:pt x="858" y="19617"/>
                    <a:pt x="1051" y="19617"/>
                  </a:cubicBezTo>
                  <a:lnTo>
                    <a:pt x="5401" y="19617"/>
                  </a:lnTo>
                  <a:lnTo>
                    <a:pt x="6103" y="18917"/>
                  </a:lnTo>
                  <a:close/>
                  <a:moveTo>
                    <a:pt x="9809" y="1"/>
                  </a:moveTo>
                  <a:lnTo>
                    <a:pt x="7260" y="4370"/>
                  </a:lnTo>
                  <a:lnTo>
                    <a:pt x="2908" y="806"/>
                  </a:lnTo>
                  <a:lnTo>
                    <a:pt x="4458" y="7003"/>
                  </a:lnTo>
                  <a:lnTo>
                    <a:pt x="2453" y="7003"/>
                  </a:lnTo>
                  <a:cubicBezTo>
                    <a:pt x="1486" y="7003"/>
                    <a:pt x="701" y="7787"/>
                    <a:pt x="701" y="8755"/>
                  </a:cubicBezTo>
                  <a:lnTo>
                    <a:pt x="701" y="18982"/>
                  </a:lnTo>
                  <a:cubicBezTo>
                    <a:pt x="295" y="19127"/>
                    <a:pt x="1" y="19511"/>
                    <a:pt x="1" y="19968"/>
                  </a:cubicBezTo>
                  <a:lnTo>
                    <a:pt x="1" y="21720"/>
                  </a:lnTo>
                  <a:lnTo>
                    <a:pt x="19623" y="21720"/>
                  </a:lnTo>
                  <a:lnTo>
                    <a:pt x="19623" y="19968"/>
                  </a:lnTo>
                  <a:cubicBezTo>
                    <a:pt x="19623" y="19511"/>
                    <a:pt x="19329" y="19127"/>
                    <a:pt x="18922" y="18982"/>
                  </a:cubicBezTo>
                  <a:lnTo>
                    <a:pt x="18922" y="16814"/>
                  </a:lnTo>
                  <a:lnTo>
                    <a:pt x="19623" y="16814"/>
                  </a:lnTo>
                  <a:cubicBezTo>
                    <a:pt x="20204" y="16814"/>
                    <a:pt x="20674" y="16344"/>
                    <a:pt x="20674" y="15764"/>
                  </a:cubicBezTo>
                  <a:lnTo>
                    <a:pt x="20674" y="6253"/>
                  </a:lnTo>
                  <a:cubicBezTo>
                    <a:pt x="21278" y="6096"/>
                    <a:pt x="21726" y="5551"/>
                    <a:pt x="21726" y="4900"/>
                  </a:cubicBezTo>
                  <a:cubicBezTo>
                    <a:pt x="21726" y="4129"/>
                    <a:pt x="21099" y="3500"/>
                    <a:pt x="20327" y="3500"/>
                  </a:cubicBezTo>
                  <a:cubicBezTo>
                    <a:pt x="20292" y="3500"/>
                    <a:pt x="20257" y="3501"/>
                    <a:pt x="20222" y="3503"/>
                  </a:cubicBezTo>
                  <a:cubicBezTo>
                    <a:pt x="19519" y="3552"/>
                    <a:pt x="18956" y="4131"/>
                    <a:pt x="18923" y="4836"/>
                  </a:cubicBezTo>
                  <a:cubicBezTo>
                    <a:pt x="18893" y="5516"/>
                    <a:pt x="19351" y="6090"/>
                    <a:pt x="19974" y="6253"/>
                  </a:cubicBezTo>
                  <a:lnTo>
                    <a:pt x="19974" y="12610"/>
                  </a:lnTo>
                  <a:lnTo>
                    <a:pt x="18922" y="12610"/>
                  </a:lnTo>
                  <a:lnTo>
                    <a:pt x="18922" y="8755"/>
                  </a:lnTo>
                  <a:cubicBezTo>
                    <a:pt x="18922" y="7787"/>
                    <a:pt x="18138" y="7003"/>
                    <a:pt x="17171" y="7003"/>
                  </a:cubicBezTo>
                  <a:lnTo>
                    <a:pt x="15166" y="7003"/>
                  </a:lnTo>
                  <a:lnTo>
                    <a:pt x="16715" y="806"/>
                  </a:lnTo>
                  <a:lnTo>
                    <a:pt x="12359" y="4369"/>
                  </a:lnTo>
                  <a:lnTo>
                    <a:pt x="98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>
              <a:extLst>
                <a:ext uri="{FF2B5EF4-FFF2-40B4-BE49-F238E27FC236}">
                  <a16:creationId xmlns:a16="http://schemas.microsoft.com/office/drawing/2014/main" id="{89374541-55C8-FD36-FD4B-13E1D74BCC0A}"/>
                </a:ext>
              </a:extLst>
            </p:cNvPr>
            <p:cNvSpPr/>
            <p:nvPr/>
          </p:nvSpPr>
          <p:spPr>
            <a:xfrm>
              <a:off x="4049125" y="1493600"/>
              <a:ext cx="385450" cy="227800"/>
            </a:xfrm>
            <a:custGeom>
              <a:avLst/>
              <a:gdLst/>
              <a:ahLst/>
              <a:cxnLst/>
              <a:rect l="l" t="t" r="r" b="b"/>
              <a:pathLst>
                <a:path w="15418" h="9112" extrusionOk="0">
                  <a:moveTo>
                    <a:pt x="4906" y="702"/>
                  </a:moveTo>
                  <a:lnTo>
                    <a:pt x="4906" y="1402"/>
                  </a:lnTo>
                  <a:lnTo>
                    <a:pt x="700" y="1402"/>
                  </a:lnTo>
                  <a:lnTo>
                    <a:pt x="700" y="702"/>
                  </a:lnTo>
                  <a:close/>
                  <a:moveTo>
                    <a:pt x="14718" y="702"/>
                  </a:moveTo>
                  <a:lnTo>
                    <a:pt x="14718" y="1402"/>
                  </a:lnTo>
                  <a:lnTo>
                    <a:pt x="10512" y="1402"/>
                  </a:lnTo>
                  <a:lnTo>
                    <a:pt x="10512" y="702"/>
                  </a:lnTo>
                  <a:close/>
                  <a:moveTo>
                    <a:pt x="9812" y="702"/>
                  </a:moveTo>
                  <a:lnTo>
                    <a:pt x="9812" y="7009"/>
                  </a:lnTo>
                  <a:lnTo>
                    <a:pt x="5606" y="7009"/>
                  </a:lnTo>
                  <a:lnTo>
                    <a:pt x="5606" y="702"/>
                  </a:lnTo>
                  <a:close/>
                  <a:moveTo>
                    <a:pt x="4906" y="2103"/>
                  </a:moveTo>
                  <a:lnTo>
                    <a:pt x="4906" y="8410"/>
                  </a:lnTo>
                  <a:lnTo>
                    <a:pt x="700" y="8410"/>
                  </a:lnTo>
                  <a:lnTo>
                    <a:pt x="700" y="2103"/>
                  </a:lnTo>
                  <a:close/>
                  <a:moveTo>
                    <a:pt x="9812" y="7709"/>
                  </a:moveTo>
                  <a:lnTo>
                    <a:pt x="9812" y="8410"/>
                  </a:lnTo>
                  <a:lnTo>
                    <a:pt x="5606" y="8410"/>
                  </a:lnTo>
                  <a:lnTo>
                    <a:pt x="5606" y="7709"/>
                  </a:lnTo>
                  <a:close/>
                  <a:moveTo>
                    <a:pt x="14718" y="2103"/>
                  </a:moveTo>
                  <a:lnTo>
                    <a:pt x="14718" y="8410"/>
                  </a:lnTo>
                  <a:lnTo>
                    <a:pt x="10512" y="8410"/>
                  </a:lnTo>
                  <a:lnTo>
                    <a:pt x="10512" y="2103"/>
                  </a:lnTo>
                  <a:close/>
                  <a:moveTo>
                    <a:pt x="1" y="0"/>
                  </a:moveTo>
                  <a:lnTo>
                    <a:pt x="1" y="9112"/>
                  </a:lnTo>
                  <a:lnTo>
                    <a:pt x="14718" y="9112"/>
                  </a:lnTo>
                  <a:cubicBezTo>
                    <a:pt x="15104" y="9112"/>
                    <a:pt x="15418" y="8798"/>
                    <a:pt x="15418" y="8410"/>
                  </a:cubicBezTo>
                  <a:lnTo>
                    <a:pt x="15418" y="702"/>
                  </a:lnTo>
                  <a:cubicBezTo>
                    <a:pt x="15418" y="314"/>
                    <a:pt x="15104" y="0"/>
                    <a:pt x="14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>
              <a:extLst>
                <a:ext uri="{FF2B5EF4-FFF2-40B4-BE49-F238E27FC236}">
                  <a16:creationId xmlns:a16="http://schemas.microsoft.com/office/drawing/2014/main" id="{DE09813D-FD53-2466-83FD-779F414D74E1}"/>
                </a:ext>
              </a:extLst>
            </p:cNvPr>
            <p:cNvSpPr/>
            <p:nvPr/>
          </p:nvSpPr>
          <p:spPr>
            <a:xfrm>
              <a:off x="4084150" y="1581200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1" y="1"/>
                  </a:moveTo>
                  <a:lnTo>
                    <a:pt x="1" y="702"/>
                  </a:lnTo>
                  <a:lnTo>
                    <a:pt x="2053" y="702"/>
                  </a:lnTo>
                  <a:lnTo>
                    <a:pt x="395" y="3686"/>
                  </a:lnTo>
                  <a:lnTo>
                    <a:pt x="1007" y="4026"/>
                  </a:lnTo>
                  <a:lnTo>
                    <a:pt x="2804" y="79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>
              <a:extLst>
                <a:ext uri="{FF2B5EF4-FFF2-40B4-BE49-F238E27FC236}">
                  <a16:creationId xmlns:a16="http://schemas.microsoft.com/office/drawing/2014/main" id="{FF018741-EEC3-53B1-5142-6ED4AC87153F}"/>
                </a:ext>
              </a:extLst>
            </p:cNvPr>
            <p:cNvSpPr/>
            <p:nvPr/>
          </p:nvSpPr>
          <p:spPr>
            <a:xfrm>
              <a:off x="4329450" y="1581200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0" y="1"/>
                  </a:moveTo>
                  <a:lnTo>
                    <a:pt x="0" y="702"/>
                  </a:lnTo>
                  <a:lnTo>
                    <a:pt x="2053" y="702"/>
                  </a:lnTo>
                  <a:lnTo>
                    <a:pt x="394" y="3686"/>
                  </a:lnTo>
                  <a:lnTo>
                    <a:pt x="1007" y="4026"/>
                  </a:lnTo>
                  <a:lnTo>
                    <a:pt x="2803" y="792"/>
                  </a:lnTo>
                  <a:lnTo>
                    <a:pt x="2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>
              <a:extLst>
                <a:ext uri="{FF2B5EF4-FFF2-40B4-BE49-F238E27FC236}">
                  <a16:creationId xmlns:a16="http://schemas.microsoft.com/office/drawing/2014/main" id="{27ADC129-8E7B-C4AD-2BC3-2A10019F357D}"/>
                </a:ext>
              </a:extLst>
            </p:cNvPr>
            <p:cNvSpPr/>
            <p:nvPr/>
          </p:nvSpPr>
          <p:spPr>
            <a:xfrm>
              <a:off x="4206800" y="1546175"/>
              <a:ext cx="70100" cy="100650"/>
            </a:xfrm>
            <a:custGeom>
              <a:avLst/>
              <a:gdLst/>
              <a:ahLst/>
              <a:cxnLst/>
              <a:rect l="l" t="t" r="r" b="b"/>
              <a:pathLst>
                <a:path w="2804" h="4026" extrusionOk="0">
                  <a:moveTo>
                    <a:pt x="1" y="0"/>
                  </a:moveTo>
                  <a:lnTo>
                    <a:pt x="1" y="700"/>
                  </a:lnTo>
                  <a:lnTo>
                    <a:pt x="2053" y="700"/>
                  </a:lnTo>
                  <a:lnTo>
                    <a:pt x="394" y="3684"/>
                  </a:lnTo>
                  <a:lnTo>
                    <a:pt x="1007" y="4025"/>
                  </a:lnTo>
                  <a:lnTo>
                    <a:pt x="2803" y="792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>
              <a:extLst>
                <a:ext uri="{FF2B5EF4-FFF2-40B4-BE49-F238E27FC236}">
                  <a16:creationId xmlns:a16="http://schemas.microsoft.com/office/drawing/2014/main" id="{85E13675-9F95-5F39-D3F9-D41D689B7AB6}"/>
                </a:ext>
              </a:extLst>
            </p:cNvPr>
            <p:cNvSpPr/>
            <p:nvPr/>
          </p:nvSpPr>
          <p:spPr>
            <a:xfrm>
              <a:off x="4233075" y="1773925"/>
              <a:ext cx="17550" cy="17550"/>
            </a:xfrm>
            <a:custGeom>
              <a:avLst/>
              <a:gdLst/>
              <a:ahLst/>
              <a:cxnLst/>
              <a:rect l="l" t="t" r="r" b="b"/>
              <a:pathLst>
                <a:path w="702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2" y="702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>
              <a:extLst>
                <a:ext uri="{FF2B5EF4-FFF2-40B4-BE49-F238E27FC236}">
                  <a16:creationId xmlns:a16="http://schemas.microsoft.com/office/drawing/2014/main" id="{AC8DA9C2-2AC1-0F3A-55C9-6FBBE236CE6F}"/>
                </a:ext>
              </a:extLst>
            </p:cNvPr>
            <p:cNvSpPr/>
            <p:nvPr/>
          </p:nvSpPr>
          <p:spPr>
            <a:xfrm>
              <a:off x="4171775" y="177392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0" y="0"/>
                  </a:moveTo>
                  <a:lnTo>
                    <a:pt x="0" y="702"/>
                  </a:lnTo>
                  <a:lnTo>
                    <a:pt x="700" y="702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>
              <a:extLst>
                <a:ext uri="{FF2B5EF4-FFF2-40B4-BE49-F238E27FC236}">
                  <a16:creationId xmlns:a16="http://schemas.microsoft.com/office/drawing/2014/main" id="{F3EE8FD2-5A0E-E9BD-D3F0-0DC210F08EE4}"/>
                </a:ext>
              </a:extLst>
            </p:cNvPr>
            <p:cNvSpPr/>
            <p:nvPr/>
          </p:nvSpPr>
          <p:spPr>
            <a:xfrm>
              <a:off x="4294400" y="1773925"/>
              <a:ext cx="17525" cy="17550"/>
            </a:xfrm>
            <a:custGeom>
              <a:avLst/>
              <a:gdLst/>
              <a:ahLst/>
              <a:cxnLst/>
              <a:rect l="l" t="t" r="r" b="b"/>
              <a:pathLst>
                <a:path w="701" h="702" extrusionOk="0">
                  <a:moveTo>
                    <a:pt x="1" y="0"/>
                  </a:moveTo>
                  <a:lnTo>
                    <a:pt x="1" y="702"/>
                  </a:lnTo>
                  <a:lnTo>
                    <a:pt x="701" y="702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35">
            <a:extLst>
              <a:ext uri="{FF2B5EF4-FFF2-40B4-BE49-F238E27FC236}">
                <a16:creationId xmlns:a16="http://schemas.microsoft.com/office/drawing/2014/main" id="{15EC1CF9-FCCE-AB61-CE6E-DB9EACBDA7E5}"/>
              </a:ext>
            </a:extLst>
          </p:cNvPr>
          <p:cNvGrpSpPr/>
          <p:nvPr/>
        </p:nvGrpSpPr>
        <p:grpSpPr>
          <a:xfrm>
            <a:off x="5920170" y="1657837"/>
            <a:ext cx="351652" cy="641207"/>
            <a:chOff x="1342400" y="1282825"/>
            <a:chExt cx="297875" cy="543150"/>
          </a:xfrm>
        </p:grpSpPr>
        <p:sp>
          <p:nvSpPr>
            <p:cNvPr id="930" name="Google Shape;930;p35">
              <a:extLst>
                <a:ext uri="{FF2B5EF4-FFF2-40B4-BE49-F238E27FC236}">
                  <a16:creationId xmlns:a16="http://schemas.microsoft.com/office/drawing/2014/main" id="{FEA6FA5D-3C2E-EB85-8E37-C9BCAB267B57}"/>
                </a:ext>
              </a:extLst>
            </p:cNvPr>
            <p:cNvSpPr/>
            <p:nvPr/>
          </p:nvSpPr>
          <p:spPr>
            <a:xfrm>
              <a:off x="1421225" y="1773375"/>
              <a:ext cx="17575" cy="17575"/>
            </a:xfrm>
            <a:custGeom>
              <a:avLst/>
              <a:gdLst/>
              <a:ahLst/>
              <a:cxnLst/>
              <a:rect l="l" t="t" r="r" b="b"/>
              <a:pathLst>
                <a:path w="703" h="703" extrusionOk="0">
                  <a:moveTo>
                    <a:pt x="1" y="1"/>
                  </a:moveTo>
                  <a:lnTo>
                    <a:pt x="1" y="702"/>
                  </a:lnTo>
                  <a:lnTo>
                    <a:pt x="702" y="702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5">
              <a:extLst>
                <a:ext uri="{FF2B5EF4-FFF2-40B4-BE49-F238E27FC236}">
                  <a16:creationId xmlns:a16="http://schemas.microsoft.com/office/drawing/2014/main" id="{817F4F63-EED5-BB7A-26E0-0E032F7CC5EE}"/>
                </a:ext>
              </a:extLst>
            </p:cNvPr>
            <p:cNvSpPr/>
            <p:nvPr/>
          </p:nvSpPr>
          <p:spPr>
            <a:xfrm>
              <a:off x="1456250" y="1773375"/>
              <a:ext cx="105150" cy="17575"/>
            </a:xfrm>
            <a:custGeom>
              <a:avLst/>
              <a:gdLst/>
              <a:ahLst/>
              <a:cxnLst/>
              <a:rect l="l" t="t" r="r" b="b"/>
              <a:pathLst>
                <a:path w="4206" h="703" extrusionOk="0">
                  <a:moveTo>
                    <a:pt x="1" y="1"/>
                  </a:moveTo>
                  <a:lnTo>
                    <a:pt x="1" y="702"/>
                  </a:lnTo>
                  <a:lnTo>
                    <a:pt x="4205" y="702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5">
              <a:extLst>
                <a:ext uri="{FF2B5EF4-FFF2-40B4-BE49-F238E27FC236}">
                  <a16:creationId xmlns:a16="http://schemas.microsoft.com/office/drawing/2014/main" id="{80E30682-5CBE-05C3-B5F3-C95AC2636341}"/>
                </a:ext>
              </a:extLst>
            </p:cNvPr>
            <p:cNvSpPr/>
            <p:nvPr/>
          </p:nvSpPr>
          <p:spPr>
            <a:xfrm>
              <a:off x="1342400" y="1282825"/>
              <a:ext cx="297875" cy="543150"/>
            </a:xfrm>
            <a:custGeom>
              <a:avLst/>
              <a:gdLst/>
              <a:ahLst/>
              <a:cxnLst/>
              <a:rect l="l" t="t" r="r" b="b"/>
              <a:pathLst>
                <a:path w="11915" h="21726" extrusionOk="0">
                  <a:moveTo>
                    <a:pt x="5956" y="701"/>
                  </a:moveTo>
                  <a:cubicBezTo>
                    <a:pt x="6151" y="701"/>
                    <a:pt x="6307" y="858"/>
                    <a:pt x="6307" y="1051"/>
                  </a:cubicBezTo>
                  <a:cubicBezTo>
                    <a:pt x="6307" y="1244"/>
                    <a:pt x="6151" y="1401"/>
                    <a:pt x="5956" y="1401"/>
                  </a:cubicBezTo>
                  <a:cubicBezTo>
                    <a:pt x="5763" y="1401"/>
                    <a:pt x="5607" y="1244"/>
                    <a:pt x="5607" y="1051"/>
                  </a:cubicBezTo>
                  <a:cubicBezTo>
                    <a:pt x="5607" y="858"/>
                    <a:pt x="5763" y="701"/>
                    <a:pt x="5956" y="701"/>
                  </a:cubicBezTo>
                  <a:close/>
                  <a:moveTo>
                    <a:pt x="7009" y="3504"/>
                  </a:moveTo>
                  <a:lnTo>
                    <a:pt x="7009" y="4206"/>
                  </a:lnTo>
                  <a:lnTo>
                    <a:pt x="4906" y="4206"/>
                  </a:lnTo>
                  <a:lnTo>
                    <a:pt x="4906" y="3504"/>
                  </a:lnTo>
                  <a:close/>
                  <a:moveTo>
                    <a:pt x="6307" y="4906"/>
                  </a:moveTo>
                  <a:lnTo>
                    <a:pt x="6307" y="9110"/>
                  </a:lnTo>
                  <a:lnTo>
                    <a:pt x="5606" y="9110"/>
                  </a:lnTo>
                  <a:lnTo>
                    <a:pt x="5606" y="4906"/>
                  </a:lnTo>
                  <a:close/>
                  <a:moveTo>
                    <a:pt x="4555" y="6307"/>
                  </a:moveTo>
                  <a:cubicBezTo>
                    <a:pt x="4673" y="6307"/>
                    <a:pt x="4789" y="6321"/>
                    <a:pt x="4906" y="6339"/>
                  </a:cubicBezTo>
                  <a:lnTo>
                    <a:pt x="4906" y="7058"/>
                  </a:lnTo>
                  <a:cubicBezTo>
                    <a:pt x="4792" y="7028"/>
                    <a:pt x="4674" y="7009"/>
                    <a:pt x="4555" y="7009"/>
                  </a:cubicBezTo>
                  <a:cubicBezTo>
                    <a:pt x="3782" y="7009"/>
                    <a:pt x="3154" y="7636"/>
                    <a:pt x="3154" y="8410"/>
                  </a:cubicBezTo>
                  <a:cubicBezTo>
                    <a:pt x="3154" y="8666"/>
                    <a:pt x="3229" y="8903"/>
                    <a:pt x="3348" y="9111"/>
                  </a:cubicBezTo>
                  <a:lnTo>
                    <a:pt x="2573" y="9111"/>
                  </a:lnTo>
                  <a:cubicBezTo>
                    <a:pt x="2493" y="8886"/>
                    <a:pt x="2452" y="8652"/>
                    <a:pt x="2452" y="8410"/>
                  </a:cubicBezTo>
                  <a:cubicBezTo>
                    <a:pt x="2452" y="7251"/>
                    <a:pt x="3396" y="6307"/>
                    <a:pt x="4555" y="6307"/>
                  </a:cubicBezTo>
                  <a:close/>
                  <a:moveTo>
                    <a:pt x="4555" y="7708"/>
                  </a:moveTo>
                  <a:cubicBezTo>
                    <a:pt x="4679" y="7708"/>
                    <a:pt x="4800" y="7744"/>
                    <a:pt x="4906" y="7805"/>
                  </a:cubicBezTo>
                  <a:lnTo>
                    <a:pt x="4906" y="9111"/>
                  </a:lnTo>
                  <a:lnTo>
                    <a:pt x="4555" y="9111"/>
                  </a:lnTo>
                  <a:cubicBezTo>
                    <a:pt x="4169" y="9111"/>
                    <a:pt x="3855" y="8796"/>
                    <a:pt x="3855" y="8410"/>
                  </a:cubicBezTo>
                  <a:cubicBezTo>
                    <a:pt x="3855" y="8024"/>
                    <a:pt x="4169" y="7708"/>
                    <a:pt x="4555" y="7708"/>
                  </a:cubicBezTo>
                  <a:close/>
                  <a:moveTo>
                    <a:pt x="7358" y="7708"/>
                  </a:moveTo>
                  <a:cubicBezTo>
                    <a:pt x="7745" y="7708"/>
                    <a:pt x="8059" y="8024"/>
                    <a:pt x="8059" y="8410"/>
                  </a:cubicBezTo>
                  <a:cubicBezTo>
                    <a:pt x="8059" y="8796"/>
                    <a:pt x="7745" y="9111"/>
                    <a:pt x="7358" y="9111"/>
                  </a:cubicBezTo>
                  <a:lnTo>
                    <a:pt x="7009" y="9111"/>
                  </a:lnTo>
                  <a:lnTo>
                    <a:pt x="7009" y="7805"/>
                  </a:lnTo>
                  <a:cubicBezTo>
                    <a:pt x="7114" y="7744"/>
                    <a:pt x="7234" y="7708"/>
                    <a:pt x="7358" y="7708"/>
                  </a:cubicBezTo>
                  <a:close/>
                  <a:moveTo>
                    <a:pt x="7359" y="6307"/>
                  </a:moveTo>
                  <a:cubicBezTo>
                    <a:pt x="8519" y="6308"/>
                    <a:pt x="9461" y="7251"/>
                    <a:pt x="9461" y="8410"/>
                  </a:cubicBezTo>
                  <a:cubicBezTo>
                    <a:pt x="9461" y="8652"/>
                    <a:pt x="9419" y="8886"/>
                    <a:pt x="9341" y="9111"/>
                  </a:cubicBezTo>
                  <a:lnTo>
                    <a:pt x="8565" y="9111"/>
                  </a:lnTo>
                  <a:cubicBezTo>
                    <a:pt x="8686" y="8905"/>
                    <a:pt x="8761" y="8667"/>
                    <a:pt x="8761" y="8410"/>
                  </a:cubicBezTo>
                  <a:cubicBezTo>
                    <a:pt x="8761" y="7636"/>
                    <a:pt x="8131" y="7009"/>
                    <a:pt x="7359" y="7009"/>
                  </a:cubicBezTo>
                  <a:cubicBezTo>
                    <a:pt x="7238" y="7009"/>
                    <a:pt x="7122" y="7028"/>
                    <a:pt x="7009" y="7059"/>
                  </a:cubicBezTo>
                  <a:lnTo>
                    <a:pt x="7009" y="6339"/>
                  </a:lnTo>
                  <a:cubicBezTo>
                    <a:pt x="7123" y="6321"/>
                    <a:pt x="7239" y="6307"/>
                    <a:pt x="7359" y="6307"/>
                  </a:cubicBezTo>
                  <a:close/>
                  <a:moveTo>
                    <a:pt x="10162" y="9811"/>
                  </a:moveTo>
                  <a:lnTo>
                    <a:pt x="10162" y="10513"/>
                  </a:lnTo>
                  <a:lnTo>
                    <a:pt x="1752" y="10513"/>
                  </a:lnTo>
                  <a:lnTo>
                    <a:pt x="1752" y="9811"/>
                  </a:lnTo>
                  <a:close/>
                  <a:moveTo>
                    <a:pt x="2183" y="12614"/>
                  </a:moveTo>
                  <a:cubicBezTo>
                    <a:pt x="2291" y="12858"/>
                    <a:pt x="2414" y="13103"/>
                    <a:pt x="2544" y="13359"/>
                  </a:cubicBezTo>
                  <a:cubicBezTo>
                    <a:pt x="2982" y="14222"/>
                    <a:pt x="3501" y="15245"/>
                    <a:pt x="3732" y="16814"/>
                  </a:cubicBezTo>
                  <a:cubicBezTo>
                    <a:pt x="2051" y="16748"/>
                    <a:pt x="700" y="15363"/>
                    <a:pt x="700" y="13666"/>
                  </a:cubicBezTo>
                  <a:cubicBezTo>
                    <a:pt x="700" y="13086"/>
                    <a:pt x="1172" y="12614"/>
                    <a:pt x="1752" y="12614"/>
                  </a:cubicBezTo>
                  <a:close/>
                  <a:moveTo>
                    <a:pt x="10162" y="12614"/>
                  </a:moveTo>
                  <a:cubicBezTo>
                    <a:pt x="10741" y="12614"/>
                    <a:pt x="11213" y="13086"/>
                    <a:pt x="11213" y="13666"/>
                  </a:cubicBezTo>
                  <a:cubicBezTo>
                    <a:pt x="11213" y="15363"/>
                    <a:pt x="9863" y="16748"/>
                    <a:pt x="8182" y="16814"/>
                  </a:cubicBezTo>
                  <a:cubicBezTo>
                    <a:pt x="8413" y="15245"/>
                    <a:pt x="8932" y="14222"/>
                    <a:pt x="9370" y="13359"/>
                  </a:cubicBezTo>
                  <a:cubicBezTo>
                    <a:pt x="9499" y="13103"/>
                    <a:pt x="9621" y="12858"/>
                    <a:pt x="9732" y="12614"/>
                  </a:cubicBezTo>
                  <a:close/>
                  <a:moveTo>
                    <a:pt x="9436" y="11213"/>
                  </a:moveTo>
                  <a:cubicBezTo>
                    <a:pt x="9356" y="11828"/>
                    <a:pt x="9082" y="12377"/>
                    <a:pt x="8745" y="13041"/>
                  </a:cubicBezTo>
                  <a:cubicBezTo>
                    <a:pt x="8154" y="14207"/>
                    <a:pt x="7427" y="15648"/>
                    <a:pt x="7364" y="18221"/>
                  </a:cubicBezTo>
                  <a:lnTo>
                    <a:pt x="4549" y="18221"/>
                  </a:lnTo>
                  <a:cubicBezTo>
                    <a:pt x="4488" y="15648"/>
                    <a:pt x="3760" y="14207"/>
                    <a:pt x="3169" y="13041"/>
                  </a:cubicBezTo>
                  <a:cubicBezTo>
                    <a:pt x="2832" y="12377"/>
                    <a:pt x="2556" y="11828"/>
                    <a:pt x="2478" y="11213"/>
                  </a:cubicBezTo>
                  <a:close/>
                  <a:moveTo>
                    <a:pt x="9027" y="18921"/>
                  </a:moveTo>
                  <a:cubicBezTo>
                    <a:pt x="9162" y="18921"/>
                    <a:pt x="9281" y="18996"/>
                    <a:pt x="9341" y="19116"/>
                  </a:cubicBezTo>
                  <a:lnTo>
                    <a:pt x="9811" y="20056"/>
                  </a:lnTo>
                  <a:lnTo>
                    <a:pt x="9811" y="21024"/>
                  </a:lnTo>
                  <a:lnTo>
                    <a:pt x="2103" y="21024"/>
                  </a:lnTo>
                  <a:lnTo>
                    <a:pt x="2103" y="20056"/>
                  </a:lnTo>
                  <a:lnTo>
                    <a:pt x="2573" y="19116"/>
                  </a:lnTo>
                  <a:cubicBezTo>
                    <a:pt x="2633" y="18996"/>
                    <a:pt x="2752" y="18921"/>
                    <a:pt x="2886" y="18921"/>
                  </a:cubicBezTo>
                  <a:close/>
                  <a:moveTo>
                    <a:pt x="5956" y="0"/>
                  </a:moveTo>
                  <a:cubicBezTo>
                    <a:pt x="5377" y="0"/>
                    <a:pt x="4906" y="472"/>
                    <a:pt x="4906" y="1051"/>
                  </a:cubicBezTo>
                  <a:cubicBezTo>
                    <a:pt x="4906" y="1507"/>
                    <a:pt x="5200" y="1893"/>
                    <a:pt x="5607" y="2039"/>
                  </a:cubicBezTo>
                  <a:lnTo>
                    <a:pt x="5607" y="2803"/>
                  </a:lnTo>
                  <a:lnTo>
                    <a:pt x="4204" y="2803"/>
                  </a:lnTo>
                  <a:lnTo>
                    <a:pt x="4204" y="4906"/>
                  </a:lnTo>
                  <a:lnTo>
                    <a:pt x="4906" y="4906"/>
                  </a:lnTo>
                  <a:lnTo>
                    <a:pt x="4906" y="5632"/>
                  </a:lnTo>
                  <a:cubicBezTo>
                    <a:pt x="4789" y="5618"/>
                    <a:pt x="4673" y="5607"/>
                    <a:pt x="4555" y="5607"/>
                  </a:cubicBezTo>
                  <a:cubicBezTo>
                    <a:pt x="3010" y="5607"/>
                    <a:pt x="1752" y="6865"/>
                    <a:pt x="1752" y="8410"/>
                  </a:cubicBezTo>
                  <a:cubicBezTo>
                    <a:pt x="1752" y="8649"/>
                    <a:pt x="1786" y="8883"/>
                    <a:pt x="1844" y="9111"/>
                  </a:cubicBezTo>
                  <a:lnTo>
                    <a:pt x="1752" y="9111"/>
                  </a:lnTo>
                  <a:cubicBezTo>
                    <a:pt x="1366" y="9111"/>
                    <a:pt x="1051" y="9425"/>
                    <a:pt x="1051" y="9811"/>
                  </a:cubicBezTo>
                  <a:lnTo>
                    <a:pt x="1051" y="10513"/>
                  </a:lnTo>
                  <a:cubicBezTo>
                    <a:pt x="1051" y="10899"/>
                    <a:pt x="1366" y="11214"/>
                    <a:pt x="1752" y="11214"/>
                  </a:cubicBezTo>
                  <a:lnTo>
                    <a:pt x="1771" y="11214"/>
                  </a:lnTo>
                  <a:cubicBezTo>
                    <a:pt x="1795" y="11458"/>
                    <a:pt x="1846" y="11689"/>
                    <a:pt x="1915" y="11914"/>
                  </a:cubicBezTo>
                  <a:lnTo>
                    <a:pt x="1752" y="11914"/>
                  </a:lnTo>
                  <a:cubicBezTo>
                    <a:pt x="786" y="11914"/>
                    <a:pt x="0" y="12700"/>
                    <a:pt x="0" y="13666"/>
                  </a:cubicBezTo>
                  <a:cubicBezTo>
                    <a:pt x="0" y="15777"/>
                    <a:pt x="1706" y="17495"/>
                    <a:pt x="3811" y="17518"/>
                  </a:cubicBezTo>
                  <a:cubicBezTo>
                    <a:pt x="3829" y="17742"/>
                    <a:pt x="3843" y="17976"/>
                    <a:pt x="3849" y="18221"/>
                  </a:cubicBezTo>
                  <a:lnTo>
                    <a:pt x="2886" y="18221"/>
                  </a:lnTo>
                  <a:cubicBezTo>
                    <a:pt x="2486" y="18221"/>
                    <a:pt x="2124" y="18445"/>
                    <a:pt x="1945" y="18803"/>
                  </a:cubicBezTo>
                  <a:lnTo>
                    <a:pt x="1401" y="19891"/>
                  </a:lnTo>
                  <a:lnTo>
                    <a:pt x="1401" y="21726"/>
                  </a:lnTo>
                  <a:lnTo>
                    <a:pt x="10513" y="21726"/>
                  </a:lnTo>
                  <a:lnTo>
                    <a:pt x="10513" y="19891"/>
                  </a:lnTo>
                  <a:lnTo>
                    <a:pt x="9968" y="18803"/>
                  </a:lnTo>
                  <a:cubicBezTo>
                    <a:pt x="9788" y="18445"/>
                    <a:pt x="9428" y="18221"/>
                    <a:pt x="9029" y="18221"/>
                  </a:cubicBezTo>
                  <a:lnTo>
                    <a:pt x="8065" y="18221"/>
                  </a:lnTo>
                  <a:cubicBezTo>
                    <a:pt x="8071" y="17976"/>
                    <a:pt x="8084" y="17742"/>
                    <a:pt x="8102" y="17518"/>
                  </a:cubicBezTo>
                  <a:cubicBezTo>
                    <a:pt x="10208" y="17495"/>
                    <a:pt x="11914" y="15777"/>
                    <a:pt x="11914" y="13666"/>
                  </a:cubicBezTo>
                  <a:cubicBezTo>
                    <a:pt x="11914" y="12700"/>
                    <a:pt x="11127" y="11914"/>
                    <a:pt x="10162" y="11914"/>
                  </a:cubicBezTo>
                  <a:lnTo>
                    <a:pt x="10000" y="11914"/>
                  </a:lnTo>
                  <a:cubicBezTo>
                    <a:pt x="10069" y="11689"/>
                    <a:pt x="10119" y="11458"/>
                    <a:pt x="10144" y="11213"/>
                  </a:cubicBezTo>
                  <a:lnTo>
                    <a:pt x="10162" y="11213"/>
                  </a:lnTo>
                  <a:cubicBezTo>
                    <a:pt x="10548" y="11213"/>
                    <a:pt x="10862" y="10899"/>
                    <a:pt x="10862" y="10511"/>
                  </a:cubicBezTo>
                  <a:lnTo>
                    <a:pt x="10862" y="9811"/>
                  </a:lnTo>
                  <a:cubicBezTo>
                    <a:pt x="10862" y="9424"/>
                    <a:pt x="10548" y="9110"/>
                    <a:pt x="10162" y="9110"/>
                  </a:cubicBezTo>
                  <a:lnTo>
                    <a:pt x="10070" y="9110"/>
                  </a:lnTo>
                  <a:cubicBezTo>
                    <a:pt x="10128" y="8883"/>
                    <a:pt x="10162" y="8649"/>
                    <a:pt x="10162" y="8410"/>
                  </a:cubicBezTo>
                  <a:cubicBezTo>
                    <a:pt x="10162" y="6863"/>
                    <a:pt x="8905" y="5606"/>
                    <a:pt x="7358" y="5606"/>
                  </a:cubicBezTo>
                  <a:cubicBezTo>
                    <a:pt x="7241" y="5606"/>
                    <a:pt x="7125" y="5616"/>
                    <a:pt x="7009" y="5632"/>
                  </a:cubicBezTo>
                  <a:lnTo>
                    <a:pt x="7009" y="4906"/>
                  </a:lnTo>
                  <a:lnTo>
                    <a:pt x="7708" y="4906"/>
                  </a:lnTo>
                  <a:lnTo>
                    <a:pt x="7708" y="2803"/>
                  </a:lnTo>
                  <a:lnTo>
                    <a:pt x="6307" y="2803"/>
                  </a:lnTo>
                  <a:lnTo>
                    <a:pt x="6307" y="2037"/>
                  </a:lnTo>
                  <a:cubicBezTo>
                    <a:pt x="6714" y="1892"/>
                    <a:pt x="7009" y="1507"/>
                    <a:pt x="7009" y="1051"/>
                  </a:cubicBezTo>
                  <a:cubicBezTo>
                    <a:pt x="7009" y="472"/>
                    <a:pt x="6537" y="0"/>
                    <a:pt x="5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5">
              <a:extLst>
                <a:ext uri="{FF2B5EF4-FFF2-40B4-BE49-F238E27FC236}">
                  <a16:creationId xmlns:a16="http://schemas.microsoft.com/office/drawing/2014/main" id="{C2B727BC-8025-3BE3-9BAF-01998DA4E6D3}"/>
                </a:ext>
              </a:extLst>
            </p:cNvPr>
            <p:cNvSpPr/>
            <p:nvPr/>
          </p:nvSpPr>
          <p:spPr>
            <a:xfrm>
              <a:off x="1465025" y="1580675"/>
              <a:ext cx="52600" cy="122650"/>
            </a:xfrm>
            <a:custGeom>
              <a:avLst/>
              <a:gdLst/>
              <a:ahLst/>
              <a:cxnLst/>
              <a:rect l="l" t="t" r="r" b="b"/>
              <a:pathLst>
                <a:path w="2104" h="4906" extrusionOk="0">
                  <a:moveTo>
                    <a:pt x="701" y="0"/>
                  </a:moveTo>
                  <a:lnTo>
                    <a:pt x="701" y="700"/>
                  </a:lnTo>
                  <a:lnTo>
                    <a:pt x="1" y="700"/>
                  </a:lnTo>
                  <a:lnTo>
                    <a:pt x="1" y="1752"/>
                  </a:lnTo>
                  <a:cubicBezTo>
                    <a:pt x="1" y="2331"/>
                    <a:pt x="472" y="2803"/>
                    <a:pt x="1051" y="2803"/>
                  </a:cubicBezTo>
                  <a:cubicBezTo>
                    <a:pt x="1244" y="2803"/>
                    <a:pt x="1402" y="2961"/>
                    <a:pt x="1402" y="3154"/>
                  </a:cubicBezTo>
                  <a:lnTo>
                    <a:pt x="1402" y="3503"/>
                  </a:lnTo>
                  <a:lnTo>
                    <a:pt x="1051" y="3503"/>
                  </a:lnTo>
                  <a:cubicBezTo>
                    <a:pt x="858" y="3503"/>
                    <a:pt x="701" y="3347"/>
                    <a:pt x="701" y="3154"/>
                  </a:cubicBezTo>
                  <a:lnTo>
                    <a:pt x="1" y="3154"/>
                  </a:lnTo>
                  <a:cubicBezTo>
                    <a:pt x="1" y="3610"/>
                    <a:pt x="295" y="3995"/>
                    <a:pt x="701" y="4140"/>
                  </a:cubicBezTo>
                  <a:lnTo>
                    <a:pt x="701" y="4906"/>
                  </a:lnTo>
                  <a:lnTo>
                    <a:pt x="1402" y="4906"/>
                  </a:lnTo>
                  <a:lnTo>
                    <a:pt x="1402" y="4204"/>
                  </a:lnTo>
                  <a:lnTo>
                    <a:pt x="2104" y="4204"/>
                  </a:lnTo>
                  <a:lnTo>
                    <a:pt x="2104" y="3154"/>
                  </a:lnTo>
                  <a:cubicBezTo>
                    <a:pt x="2104" y="2573"/>
                    <a:pt x="1632" y="2102"/>
                    <a:pt x="1051" y="2102"/>
                  </a:cubicBezTo>
                  <a:cubicBezTo>
                    <a:pt x="858" y="2102"/>
                    <a:pt x="702" y="1945"/>
                    <a:pt x="702" y="1752"/>
                  </a:cubicBezTo>
                  <a:lnTo>
                    <a:pt x="702" y="1402"/>
                  </a:lnTo>
                  <a:lnTo>
                    <a:pt x="1051" y="1402"/>
                  </a:lnTo>
                  <a:cubicBezTo>
                    <a:pt x="1246" y="1402"/>
                    <a:pt x="1402" y="1558"/>
                    <a:pt x="1402" y="1752"/>
                  </a:cubicBezTo>
                  <a:lnTo>
                    <a:pt x="2104" y="1752"/>
                  </a:lnTo>
                  <a:cubicBezTo>
                    <a:pt x="2104" y="1296"/>
                    <a:pt x="1809" y="910"/>
                    <a:pt x="1402" y="764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lt2">
                  <a:alpha val="3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35">
            <a:extLst>
              <a:ext uri="{FF2B5EF4-FFF2-40B4-BE49-F238E27FC236}">
                <a16:creationId xmlns:a16="http://schemas.microsoft.com/office/drawing/2014/main" id="{61556FB2-B37C-85D5-7481-0F56E1C47B03}"/>
              </a:ext>
            </a:extLst>
          </p:cNvPr>
          <p:cNvSpPr/>
          <p:nvPr/>
        </p:nvSpPr>
        <p:spPr>
          <a:xfrm>
            <a:off x="3962100" y="3212400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dk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5" name="Google Shape;935;p35">
            <a:extLst>
              <a:ext uri="{FF2B5EF4-FFF2-40B4-BE49-F238E27FC236}">
                <a16:creationId xmlns:a16="http://schemas.microsoft.com/office/drawing/2014/main" id="{67C1B3A5-2276-598B-9CAB-3B4928031D5B}"/>
              </a:ext>
            </a:extLst>
          </p:cNvPr>
          <p:cNvSpPr/>
          <p:nvPr/>
        </p:nvSpPr>
        <p:spPr>
          <a:xfrm>
            <a:off x="7973800" y="5946633"/>
            <a:ext cx="433200" cy="4332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accen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66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8"/>
          <p:cNvPicPr preferRelativeResize="0"/>
          <p:nvPr/>
        </p:nvPicPr>
        <p:blipFill rotWithShape="1">
          <a:blip r:embed="rId3">
            <a:alphaModFix/>
          </a:blip>
          <a:srcRect l="8842" t="21677" r="25263" b="11437"/>
          <a:stretch/>
        </p:blipFill>
        <p:spPr>
          <a:xfrm>
            <a:off x="9432000" y="101967"/>
            <a:ext cx="2571733" cy="265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001" y="2156025"/>
            <a:ext cx="10272004" cy="327228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/>
              <a:t>Project plan</a:t>
            </a:r>
            <a:endParaRPr sz="4000"/>
          </a:p>
        </p:txBody>
      </p:sp>
      <p:sp>
        <p:nvSpPr>
          <p:cNvPr id="691" name="Google Shape;691;p28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58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en-GB"/>
              <a:t>w</a:t>
            </a:r>
            <a:r>
              <a:rPr lang="en"/>
              <a:t>ho is doing what, and what is being done by who…</a:t>
            </a:r>
            <a:endParaRPr/>
          </a:p>
        </p:txBody>
      </p:sp>
      <p:graphicFrame>
        <p:nvGraphicFramePr>
          <p:cNvPr id="692" name="Google Shape;692;p28"/>
          <p:cNvGraphicFramePr/>
          <p:nvPr>
            <p:extLst>
              <p:ext uri="{D42A27DB-BD31-4B8C-83A1-F6EECF244321}">
                <p14:modId xmlns:p14="http://schemas.microsoft.com/office/powerpoint/2010/main" val="1968385077"/>
              </p:ext>
            </p:extLst>
          </p:nvPr>
        </p:nvGraphicFramePr>
        <p:xfrm>
          <a:off x="960000" y="2153102"/>
          <a:ext cx="10272000" cy="32722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2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08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Anna</a:t>
                      </a:r>
                      <a:endParaRPr sz="150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lang="en-US" sz="1500">
                        <a:solidFill>
                          <a:schemeClr val="accent3"/>
                        </a:solidFill>
                        <a:latin typeface="DM Sans"/>
                        <a:ea typeface="DM Sans"/>
                        <a:cs typeface="DM Sa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taatliches"/>
                          <a:ea typeface="Staatliches"/>
                          <a:cs typeface="Staatliches"/>
                        </a:rPr>
                        <a:t>Emily</a:t>
                      </a:r>
                      <a:endParaRPr lang="en" sz="1500">
                        <a:solidFill>
                          <a:schemeClr val="hlink"/>
                        </a:solidFill>
                        <a:uFill>
                          <a:noFill/>
                        </a:u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DM Sans"/>
                          <a:ea typeface="DM Sans"/>
                          <a:cs typeface="DM Sans"/>
                        </a:rPr>
                        <a:t>Design, </a:t>
                      </a:r>
                      <a:r>
                        <a:rPr lang="en-US" sz="1500" b="0" i="0" u="none" strike="noStrike" noProof="0">
                          <a:solidFill>
                            <a:schemeClr val="accent3"/>
                          </a:solidFill>
                          <a:latin typeface="DM Sans"/>
                        </a:rPr>
                        <a:t>plan presentation</a:t>
                      </a:r>
                      <a:endParaRPr lang="en-US" sz="1500">
                        <a:solidFill>
                          <a:schemeClr val="accent3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Euan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DM Sans"/>
                          <a:ea typeface="DM Sans"/>
                          <a:cs typeface="DM Sans"/>
                        </a:rPr>
                        <a:t>Design, </a:t>
                      </a:r>
                      <a:r>
                        <a:rPr lang="en-US" sz="1500" b="0" i="0" u="none" strike="noStrike" noProof="0">
                          <a:solidFill>
                            <a:schemeClr val="accent3"/>
                          </a:solidFill>
                          <a:latin typeface="DM Sans"/>
                        </a:rPr>
                        <a:t>plan presentation</a:t>
                      </a:r>
                      <a:endParaRPr lang="en-US" sz="1500">
                        <a:solidFill>
                          <a:schemeClr val="accent3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Evelyn</a:t>
                      </a:r>
                      <a:endParaRPr sz="150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DM Sans"/>
                          <a:ea typeface="DM Sans"/>
                          <a:cs typeface="DM Sans"/>
                        </a:rPr>
                        <a:t>Design, </a:t>
                      </a:r>
                      <a:r>
                        <a:rPr lang="en-US" sz="1500" b="0" i="0" u="none" strike="noStrike" noProof="0">
                          <a:solidFill>
                            <a:schemeClr val="accent3"/>
                          </a:solidFill>
                          <a:latin typeface="DM Sans"/>
                        </a:rPr>
                        <a:t>plan presentation, CSS/HTML</a:t>
                      </a:r>
                      <a:endParaRPr lang="en-US" sz="1500">
                        <a:solidFill>
                          <a:schemeClr val="accent3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Yoana</a:t>
                      </a:r>
                      <a:endParaRPr sz="1500">
                        <a:solidFill>
                          <a:schemeClr val="accent2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accent3"/>
                          </a:solidFill>
                          <a:latin typeface="DM Sans"/>
                          <a:ea typeface="DM Sans"/>
                          <a:cs typeface="DM Sans"/>
                        </a:rPr>
                        <a:t>Design, </a:t>
                      </a:r>
                      <a:r>
                        <a:rPr lang="en-US" sz="1500" b="0" i="0" u="none" strike="noStrike" noProof="0">
                          <a:solidFill>
                            <a:schemeClr val="accent3"/>
                          </a:solidFill>
                          <a:latin typeface="DM Sans"/>
                        </a:rPr>
                        <a:t>plan presentation</a:t>
                      </a:r>
                      <a:endParaRPr lang="en-US" sz="1500">
                        <a:solidFill>
                          <a:schemeClr val="accent3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5" name="Google Shape;695;p28"/>
          <p:cNvSpPr/>
          <p:nvPr/>
        </p:nvSpPr>
        <p:spPr>
          <a:xfrm>
            <a:off x="759733" y="346967"/>
            <a:ext cx="1010000" cy="10100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1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6" name="Google Shape;696;p28"/>
          <p:cNvSpPr/>
          <p:nvPr/>
        </p:nvSpPr>
        <p:spPr>
          <a:xfrm>
            <a:off x="10637261" y="5196573"/>
            <a:ext cx="470000" cy="470000"/>
          </a:xfrm>
          <a:prstGeom prst="star4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algn="bl" rotWithShape="0">
              <a:schemeClr val="dk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7" name="Google Shape;697;p28"/>
          <p:cNvSpPr/>
          <p:nvPr/>
        </p:nvSpPr>
        <p:spPr>
          <a:xfrm>
            <a:off x="11035533" y="5590033"/>
            <a:ext cx="664800" cy="664400"/>
          </a:xfrm>
          <a:prstGeom prst="star4">
            <a:avLst>
              <a:gd name="adj" fmla="val 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chemeClr val="lt2">
                <a:alpha val="8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Gambling Hall Minitheme by Slidesgo">
  <a:themeElements>
    <a:clrScheme name="Simple Light">
      <a:dk1>
        <a:srgbClr val="191919"/>
      </a:dk1>
      <a:lt1>
        <a:srgbClr val="6D66FF"/>
      </a:lt1>
      <a:dk2>
        <a:srgbClr val="FFF800"/>
      </a:dk2>
      <a:lt2>
        <a:srgbClr val="00FFD6"/>
      </a:lt2>
      <a:accent1>
        <a:srgbClr val="F36FFF"/>
      </a:accent1>
      <a:accent2>
        <a:srgbClr val="3B2A81"/>
      </a:accent2>
      <a:accent3>
        <a:srgbClr val="FFFFFF"/>
      </a:accent3>
      <a:accent4>
        <a:srgbClr val="6B2484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Gambling Hall Minitheme by Slidesgo">
  <a:themeElements>
    <a:clrScheme name="Simple Light">
      <a:dk1>
        <a:srgbClr val="191919"/>
      </a:dk1>
      <a:lt1>
        <a:srgbClr val="6D66FF"/>
      </a:lt1>
      <a:dk2>
        <a:srgbClr val="FFF800"/>
      </a:dk2>
      <a:lt2>
        <a:srgbClr val="00FFD6"/>
      </a:lt2>
      <a:accent1>
        <a:srgbClr val="F36FFF"/>
      </a:accent1>
      <a:accent2>
        <a:srgbClr val="3B2A81"/>
      </a:accent2>
      <a:accent3>
        <a:srgbClr val="FFFFFF"/>
      </a:accent3>
      <a:accent4>
        <a:srgbClr val="6B2484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Widescreen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Arial Black</vt:lpstr>
      <vt:lpstr>Avenir Next LT Pro Light</vt:lpstr>
      <vt:lpstr>Bebas Neue</vt:lpstr>
      <vt:lpstr>Calibri</vt:lpstr>
      <vt:lpstr>Cooper Black</vt:lpstr>
      <vt:lpstr>Damion</vt:lpstr>
      <vt:lpstr>Darker Grotesque SemiBold</vt:lpstr>
      <vt:lpstr>DM Sans</vt:lpstr>
      <vt:lpstr>Staatliches</vt:lpstr>
      <vt:lpstr>light_modernist</vt:lpstr>
      <vt:lpstr>Gambling Hall Minitheme by Slidesgo</vt:lpstr>
      <vt:lpstr>1_Gambling Hall Minitheme by Slidesgo</vt:lpstr>
      <vt:lpstr>Bingo billionaire</vt:lpstr>
      <vt:lpstr>aims</vt:lpstr>
      <vt:lpstr>scope</vt:lpstr>
      <vt:lpstr>Functional vs Non-Functional requirements</vt:lpstr>
      <vt:lpstr>Functional vs Non-Functional requirements</vt:lpstr>
      <vt:lpstr>Use case diagram</vt:lpstr>
      <vt:lpstr>Tools and Techniques</vt:lpstr>
      <vt:lpstr>Tools and Techniques</vt:lpstr>
      <vt:lpstr>Project plan</vt:lpstr>
      <vt:lpstr>“A Captain sinks with his ship. 99% of gamblers quit before the big win (its true).” – Yoana 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Vinod Kuruvilla, Anna</cp:lastModifiedBy>
  <cp:revision>1</cp:revision>
  <dcterms:created xsi:type="dcterms:W3CDTF">2025-09-18T09:56:09Z</dcterms:created>
  <dcterms:modified xsi:type="dcterms:W3CDTF">2025-09-25T10:38:42Z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